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61" r:id="rId6"/>
    <p:sldId id="262" r:id="rId7"/>
    <p:sldId id="263" r:id="rId8"/>
    <p:sldId id="264" r:id="rId9"/>
    <p:sldId id="265" r:id="rId10"/>
    <p:sldId id="266" r:id="rId11"/>
    <p:sldId id="281" r:id="rId12"/>
    <p:sldId id="267" r:id="rId13"/>
    <p:sldId id="279" r:id="rId14"/>
    <p:sldId id="278" r:id="rId15"/>
    <p:sldId id="268" r:id="rId16"/>
    <p:sldId id="280" r:id="rId17"/>
    <p:sldId id="271" r:id="rId18"/>
    <p:sldId id="272" r:id="rId19"/>
    <p:sldId id="273" r:id="rId20"/>
    <p:sldId id="269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pos="2751" userDrawn="1">
          <p15:clr>
            <a:srgbClr val="A4A3A4"/>
          </p15:clr>
        </p15:guide>
        <p15:guide id="6" pos="5133" userDrawn="1">
          <p15:clr>
            <a:srgbClr val="A4A3A4"/>
          </p15:clr>
        </p15:guide>
        <p15:guide id="7" orient="horz" pos="17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lav Fremut" initials="VF" lastIdx="1" clrIdx="0"/>
  <p:cmAuthor id="2" name="Václav Fremut" initials="VF [2]" lastIdx="1" clrIdx="1"/>
  <p:cmAuthor id="3" name="Václav Fremut" initials="VF [3]" lastIdx="1" clrIdx="2"/>
  <p:cmAuthor id="4" name="Václav Fremut" initials="VF [4]" lastIdx="1" clrIdx="3"/>
  <p:cmAuthor id="5" name="Václav Fremut" initials="VF [5]" lastIdx="1" clrIdx="4"/>
  <p:cmAuthor id="6" name="Václav Fremut" initials="VF [6]" lastIdx="1" clrIdx="5"/>
  <p:cmAuthor id="7" name="Václav Fremut" initials="VF [7]" lastIdx="1" clrIdx="6"/>
  <p:cmAuthor id="8" name="Václav Fremut" initials="VF [8]" lastIdx="1" clrIdx="7"/>
  <p:cmAuthor id="9" name="Václav Fremut" initials="VF [9]" lastIdx="1" clrIdx="8"/>
  <p:cmAuthor id="10" name="Václav Fremut" initials="VF [10]" lastIdx="1" clrIdx="9"/>
  <p:cmAuthor id="11" name="Václav Fremut" initials="VF [11]" lastIdx="1" clrIdx="10"/>
  <p:cmAuthor id="12" name="Václav Fremut" initials="VF [12]" lastIdx="1" clrIdx="11"/>
  <p:cmAuthor id="13" name="František Polívka" initials="FP" lastIdx="3" clrIdx="12">
    <p:extLst>
      <p:ext uri="{19B8F6BF-5375-455C-9EA6-DF929625EA0E}">
        <p15:presenceInfo xmlns:p15="http://schemas.microsoft.com/office/powerpoint/2012/main" userId="S::frantisek.polivka@domat.cz::dbd872ba-bb44-4075-9465-73c3e960ca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325"/>
    <a:srgbClr val="C5232B"/>
    <a:srgbClr val="E0E6E7"/>
    <a:srgbClr val="7E939B"/>
    <a:srgbClr val="365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85"/>
    <p:restoredTop sz="93836"/>
  </p:normalViewPr>
  <p:slideViewPr>
    <p:cSldViewPr snapToGrid="0" snapToObjects="1">
      <p:cViewPr varScale="1">
        <p:scale>
          <a:sx n="77" d="100"/>
          <a:sy n="77" d="100"/>
        </p:scale>
        <p:origin x="1272" y="67"/>
      </p:cViewPr>
      <p:guideLst>
        <p:guide orient="horz" pos="1253"/>
        <p:guide pos="393"/>
        <p:guide orient="horz" pos="1434"/>
        <p:guide orient="horz" pos="2999"/>
        <p:guide pos="2751"/>
        <p:guide pos="5133"/>
        <p:guide orient="horz" pos="17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2" dt="2018-05-22T01:02:01.587" idx="1">
    <p:pos x="6027" y="1841"/>
    <p:text>Necháme jen jeden ?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A40A0-8F55-6E4D-AE94-C329CD9F1A13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D7E1D-6F23-384C-9A6C-0261ACDEFB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325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847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53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93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75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54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76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54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506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9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90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1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9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6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3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2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462A7-EB90-FF40-99AB-88B1196FBF0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539EF0-67EA-4D1F-2ECE-2AFA45BF01B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295063" y="0"/>
            <a:ext cx="9540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Interní informace </a:t>
            </a:r>
          </a:p>
        </p:txBody>
      </p:sp>
    </p:spTree>
    <p:extLst>
      <p:ext uri="{BB962C8B-B14F-4D97-AF65-F5344CB8AC3E}">
        <p14:creationId xmlns:p14="http://schemas.microsoft.com/office/powerpoint/2010/main" val="13235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e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0" y="2301410"/>
            <a:ext cx="12191999" cy="4556589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37222" y="3365380"/>
            <a:ext cx="11075350" cy="830588"/>
          </a:xfrm>
        </p:spPr>
        <p:txBody>
          <a:bodyPr anchor="t">
            <a:noAutofit/>
          </a:bodyPr>
          <a:lstStyle/>
          <a:p>
            <a:pPr algn="l"/>
            <a:r>
              <a:rPr lang="en-US" sz="8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PREZENTACE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7222" y="4471129"/>
            <a:ext cx="11075350" cy="755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SPOLEČNOSTI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3367" y="5972431"/>
            <a:ext cx="11075350" cy="4817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Hardware a software pro</a:t>
            </a:r>
            <a:r>
              <a:rPr lang="cs-CZ" sz="240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automatizaci budov</a:t>
            </a:r>
            <a:endParaRPr lang="cs-CZ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CDE4F6C-5281-7B4E-AE3B-6AED9AE29FC9}"/>
              </a:ext>
            </a:extLst>
          </p:cNvPr>
          <p:cNvSpPr txBox="1">
            <a:spLocks noChangeArrowheads="1"/>
          </p:cNvSpPr>
          <p:nvPr/>
        </p:nvSpPr>
        <p:spPr>
          <a:xfrm>
            <a:off x="7558256" y="5996483"/>
            <a:ext cx="4131235" cy="890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24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  <a:endParaRPr lang="cs-CZ" altLang="cs-CZ" sz="24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44DB96C3-6F08-933B-1FC9-045D185A6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03" y="-152033"/>
            <a:ext cx="6096000" cy="25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949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TOPOLOGIE SYSTÉMU</a:t>
            </a:r>
          </a:p>
          <a:p>
            <a:pPr>
              <a:buNone/>
              <a:defRPr/>
            </a:pPr>
            <a:r>
              <a:rPr lang="pl-PL" altLang="cs-CZ" sz="3200" b="1" dirty="0">
                <a:latin typeface="Open Sans" charset="0"/>
                <a:ea typeface="Open Sans" charset="0"/>
                <a:cs typeface="Open Sans" charset="0"/>
              </a:rPr>
              <a:t>REGULÁTORY MARK A WALL</a:t>
            </a:r>
            <a:endParaRPr lang="cs-CZ" altLang="cs-CZ" sz="32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85AA24A-F2C2-4AD6-B72A-2F7D32101A58}"/>
              </a:ext>
            </a:extLst>
          </p:cNvPr>
          <p:cNvSpPr txBox="1">
            <a:spLocks noChangeArrowheads="1"/>
          </p:cNvSpPr>
          <p:nvPr/>
        </p:nvSpPr>
        <p:spPr>
          <a:xfrm>
            <a:off x="623888" y="2692401"/>
            <a:ext cx="7704138" cy="10546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85325"/>
              </a:buClr>
              <a:buSzPct val="120000"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S našimi regulátory budete mít oporu ve dvou různých systémech: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b="1" dirty="0" err="1">
                <a:latin typeface="Open Sans Regular" charset="0"/>
                <a:ea typeface="Open Sans Regular" charset="0"/>
                <a:cs typeface="Open Sans Regular" charset="0"/>
              </a:rPr>
              <a:t>wall</a:t>
            </a:r>
            <a:r>
              <a:rPr lang="cs-CZ" altLang="cs-CZ" sz="1600" b="1" dirty="0">
                <a:latin typeface="Open Sans Regular" charset="0"/>
                <a:ea typeface="Open Sans Regular" charset="0"/>
                <a:cs typeface="Open Sans Regular" charset="0"/>
              </a:rPr>
              <a:t> 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(kartový) 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b="1" dirty="0" err="1">
                <a:latin typeface="Open Sans Regular" charset="0"/>
                <a:ea typeface="Open Sans Regular" charset="0"/>
                <a:cs typeface="Open Sans Regular" charset="0"/>
              </a:rPr>
              <a:t>mark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 (modulární)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35EA55-2B9E-434F-A5F4-274327518CE7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27A6717-1774-1E45-9D82-E53FBD1B3EA9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7EB8F3-3123-8B41-92BD-4F647AEA1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2AA9A16-1674-3CCE-2D55-301531A9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673">
            <a:off x="5508685" y="3288792"/>
            <a:ext cx="4033119" cy="28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F1A9AE-25F1-D84E-8182-82FA15A5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89" y="310504"/>
            <a:ext cx="3532119" cy="29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259AAA5A-88B1-CADA-E484-D50735176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57" y="87577"/>
            <a:ext cx="3317523" cy="13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8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089" y="1"/>
            <a:ext cx="10895911" cy="612895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949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TOPOLOGIE SYSTÉMU</a:t>
            </a:r>
          </a:p>
          <a:p>
            <a:pPr>
              <a:buNone/>
              <a:defRPr/>
            </a:pPr>
            <a:r>
              <a:rPr lang="cs-CZ" altLang="cs-CZ" sz="3200" b="1" dirty="0">
                <a:latin typeface="Open Sans" charset="0"/>
                <a:ea typeface="Open Sans" charset="0"/>
                <a:cs typeface="Open Sans" charset="0"/>
              </a:rPr>
              <a:t>MODULY a PŘEVODNÍKY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85AA24A-F2C2-4AD6-B72A-2F7D32101A58}"/>
              </a:ext>
            </a:extLst>
          </p:cNvPr>
          <p:cNvSpPr txBox="1">
            <a:spLocks noChangeArrowheads="1"/>
          </p:cNvSpPr>
          <p:nvPr/>
        </p:nvSpPr>
        <p:spPr>
          <a:xfrm>
            <a:off x="623888" y="2692400"/>
            <a:ext cx="6749224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C00000"/>
              </a:buClr>
              <a:buSzPct val="120000"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Vývoj a výroba v České republice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Různé varianty vstupně-výstupních modulů DI, DO, AO, AI (</a:t>
            </a:r>
            <a:r>
              <a:rPr lang="cs-CZ" altLang="cs-CZ" sz="1600" dirty="0" err="1">
                <a:latin typeface="Open Sans Regular" charset="0"/>
                <a:ea typeface="Open Sans Regular" charset="0"/>
                <a:cs typeface="Open Sans Regular" charset="0"/>
              </a:rPr>
              <a:t>R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, U, I )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Převodníky standardních fyzických sběrnic RS485, RS232, Modbus na ETHERNET i mezi sebou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Převodníky pro integraci osvětlení DALI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Převodníky pro integraci sběrnic třetích stan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P-bus I/O Landis&amp;Gyr, SAUTER sběrnice DL, BELIMO MP-bus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Převodníky pro integraci měřičů energií M-Bus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EFCE2C-9783-F641-B1BF-1AA99BE37D34}"/>
              </a:ext>
            </a:extLst>
          </p:cNvPr>
          <p:cNvSpPr/>
          <p:nvPr/>
        </p:nvSpPr>
        <p:spPr>
          <a:xfrm>
            <a:off x="0" y="6133588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4210CB6-4794-FE45-B972-DD4C193BF962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E9A353-0E0B-E144-8BD1-7A61C1DD72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3" name="Obrázek 2" descr="Obsah obrázku elektronika, text&#10;&#10;Popis byl vytvořen automaticky">
            <a:extLst>
              <a:ext uri="{FF2B5EF4-FFF2-40B4-BE49-F238E27FC236}">
                <a16:creationId xmlns:a16="http://schemas.microsoft.com/office/drawing/2014/main" id="{6CE8CE51-A225-C9A9-A51B-BD5C4F96C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552" y="3147655"/>
            <a:ext cx="2541595" cy="3068070"/>
          </a:xfrm>
          <a:prstGeom prst="rect">
            <a:avLst/>
          </a:prstGeom>
        </p:spPr>
      </p:pic>
      <p:pic>
        <p:nvPicPr>
          <p:cNvPr id="9" name="Obrázek 8" descr="Obsah obrázku elektronika, Elektronické inženýrství, obvod&#10;&#10;Popis byl vytvořen automaticky">
            <a:extLst>
              <a:ext uri="{FF2B5EF4-FFF2-40B4-BE49-F238E27FC236}">
                <a16:creationId xmlns:a16="http://schemas.microsoft.com/office/drawing/2014/main" id="{667BB51B-EE2E-248B-2E7E-FDE7A9786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1862" y="99532"/>
            <a:ext cx="3146843" cy="3129361"/>
          </a:xfrm>
          <a:prstGeom prst="rect">
            <a:avLst/>
          </a:prstGeom>
        </p:spPr>
      </p:pic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8AD00C94-FE80-FF61-125F-B78DAF9B2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41" y="157048"/>
            <a:ext cx="3146843" cy="13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6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933" y="-5150"/>
            <a:ext cx="10905067" cy="61341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23888" y="2160789"/>
            <a:ext cx="9691687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Podporované standardy:</a:t>
            </a:r>
            <a:endParaRPr lang="cs-CZ" dirty="0"/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Otevřené protokoly: OPC klient/server, Modbus RTU/TCP, Modicon standard,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BACnet, DDE Client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Firemní protokoly: DDC a PLC protokoly, cca. 60 komunikačních protokolů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s různými zařízeními (Siemens, JCI, Sauter, Honeywell atd.)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Odečty energií: M-bus – až 60 typů/výrobců měřičů, další na požádání zdarma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Zakázkový vývoj komunikačních driverů včetně rozsáhlé stávající sady</a:t>
            </a: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KOMUNIKAČNÍ PROTOKOLY </a:t>
            </a:r>
            <a:r>
              <a:rPr lang="cs-CZ" altLang="cs-CZ" sz="2400" b="1">
                <a:latin typeface="Open Sans" charset="0"/>
                <a:ea typeface="Open Sans" charset="0"/>
                <a:cs typeface="Open Sans" charset="0"/>
              </a:rPr>
              <a:t>A STANDARDY</a:t>
            </a:r>
            <a:endParaRPr lang="cs-CZ" altLang="cs-CZ" sz="2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40AA-C175-7D4D-8283-20E79CDCB8F2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73D88AB-6CE5-8B43-8426-2DE900BC1DA7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A5F769-A0D9-0940-979F-7EC6BB377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2C6E35-1F50-7214-5079-D95F9FE7C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31" y="2564161"/>
            <a:ext cx="6577212" cy="791143"/>
          </a:xfrm>
          <a:prstGeom prst="rect">
            <a:avLst/>
          </a:prstGeom>
        </p:spPr>
      </p:pic>
      <p:pic>
        <p:nvPicPr>
          <p:cNvPr id="7" name="Obrázek 6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C4E0F023-90F1-BDE5-CD90-C7AF592B2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4" y="121389"/>
            <a:ext cx="3243944" cy="13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2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30" y="-28575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23888" y="26924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b="1" dirty="0">
                <a:latin typeface="Open Sans Regular" charset="0"/>
                <a:ea typeface="Open Sans Regular" charset="0"/>
                <a:cs typeface="Open Sans Regular" charset="0"/>
              </a:rPr>
              <a:t>Domat PROXY 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- služba, která umožňuje přístup k PLC v síti LAN bez nutnosti zřizovat přístup do sítě přes veřejnou IP adresu.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b="1" dirty="0">
                <a:latin typeface="Open Sans Regular" charset="0"/>
                <a:ea typeface="Open Sans Regular" charset="0"/>
                <a:cs typeface="Open Sans Regular" charset="0"/>
              </a:rPr>
              <a:t>Domat WEB 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- webový server v PLC pracuje s webovými stránkami, vytvořenými v HMI Editoru, který je integrován do Domat IDE.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b="1" dirty="0">
                <a:latin typeface="Open Sans Regular" charset="0"/>
                <a:ea typeface="Open Sans Regular" charset="0"/>
                <a:cs typeface="Open Sans Regular" charset="0"/>
              </a:rPr>
              <a:t>Domat RUNTIME 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- licence pro software, který zpracovává zkompilované projekty Domat.</a:t>
            </a: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b="1" dirty="0">
                <a:latin typeface="Open Sans Regular" charset="0"/>
                <a:ea typeface="Open Sans Regular" charset="0"/>
                <a:cs typeface="Open Sans Regular" charset="0"/>
              </a:rPr>
              <a:t>Domat OPC 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- komunikační rozhraní pro vzdálený monitoring, ovládání a integraci do aplikací.</a:t>
            </a:r>
          </a:p>
          <a:p>
            <a:pPr marL="258763" lvl="1" indent="-258763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23888" y="1610774"/>
            <a:ext cx="10895564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UCELENÁ RODINA NÁSTROJŮ A APLIKACÍ PRO ENERGETICKÝ MANAGEMENT A ŘÍZENÍ SYSTÉMŮ BUDOV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403921-07F2-4946-A6FF-F7B3F8865F16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189B8207-ECD7-0B4B-A4FC-D172F150592D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4B6465-F215-BE4F-896B-3DFB37557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F4455425-2896-452E-272A-1C83AEFD2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0950" y="2917168"/>
            <a:ext cx="3815886" cy="1920922"/>
          </a:xfrm>
          <a:prstGeom prst="rect">
            <a:avLst/>
          </a:prstGeom>
        </p:spPr>
      </p:pic>
      <p:pic>
        <p:nvPicPr>
          <p:cNvPr id="3" name="Obrázek 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8B664679-F78A-27C9-86F5-6000DE221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8" y="236917"/>
            <a:ext cx="3298679" cy="13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8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645" y="-421838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23888" y="26924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Prověřený způsob programování dle normy </a:t>
            </a:r>
            <a:r>
              <a:rPr lang="mr-IN" altLang="cs-CZ" sz="1600" dirty="0">
                <a:latin typeface="Open Sans Regular" charset="0"/>
                <a:ea typeface="Open Sans Regular" charset="0"/>
                <a:cs typeface="Open Sans Regular" charset="0"/>
              </a:rPr>
              <a:t>IEC 61 131-3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(Funkční bloky a strukturovaný text)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Integrované VVK knihovny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Online dohled, monitoring, údržba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Dálkové ovládání včetně možných strukturálních změn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Stejný postup pro různé HW platformy</a:t>
            </a: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INTUITIVNÍ VÝVOJOVÉ PROSTŘEDÍ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403921-07F2-4946-A6FF-F7B3F8865F16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189B8207-ECD7-0B4B-A4FC-D172F150592D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4B6465-F215-BE4F-896B-3DFB375573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DB4C547-62DF-3572-656E-93F07B995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694" y="1806802"/>
            <a:ext cx="2597659" cy="687615"/>
          </a:xfrm>
          <a:prstGeom prst="rect">
            <a:avLst/>
          </a:prstGeom>
        </p:spPr>
      </p:pic>
      <p:pic>
        <p:nvPicPr>
          <p:cNvPr id="6" name="Obrázek 5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AD9993EF-8D78-DE53-44E5-258EA855C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694" y="198941"/>
            <a:ext cx="3321253" cy="138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18" y="58144"/>
            <a:ext cx="11182366" cy="6290081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23888" y="2720975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Grafický editor pro tvorbu obrazovek pro dotykové panely zdarma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Webová vizualizace přímo v PLC, ovládání přes grafický panel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(Online grafy, časové programy, alarmy)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Několik úrovní ovládání: Místní LCD displeje,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nadřazené terminály textové nebo grafické, vizualizace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Otevřený systém: poskytujeme protokol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pro integraci do cizích vizualizací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OPC server zdarma </a:t>
            </a:r>
          </a:p>
          <a:p>
            <a:pPr marL="258763" lvl="1" indent="-258763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763" lvl="1" indent="-258763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MODERNÍ GRAFICKÉ OVLÁDÁNÍ</a:t>
            </a:r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2D96AD5F-E9B3-4509-84FF-E79C6F790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628" y="5289969"/>
            <a:ext cx="1495425" cy="638175"/>
          </a:xfrm>
          <a:prstGeom prst="rect">
            <a:avLst/>
          </a:prstGeom>
        </p:spPr>
      </p:pic>
      <p:pic>
        <p:nvPicPr>
          <p:cNvPr id="7" name="Obrázek 14">
            <a:extLst>
              <a:ext uri="{FF2B5EF4-FFF2-40B4-BE49-F238E27FC236}">
                <a16:creationId xmlns:a16="http://schemas.microsoft.com/office/drawing/2014/main" id="{CA480038-730B-4C2A-9C5F-45F441F8C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67" y="5404089"/>
            <a:ext cx="1314450" cy="419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7DFCA2-DD0D-364E-8830-02F10487164C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83C7F56-4652-0348-A853-2C95AB5775ED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C1111B-676D-E54E-AC12-7961DA1845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74A53081-ED49-76D0-432E-98CF57ECE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172" y="1839045"/>
            <a:ext cx="3677652" cy="729050"/>
          </a:xfrm>
          <a:prstGeom prst="rect">
            <a:avLst/>
          </a:prstGeom>
        </p:spPr>
      </p:pic>
      <p:pic>
        <p:nvPicPr>
          <p:cNvPr id="8" name="Obrázek 7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216637A7-F1A9-EFEE-139A-31CFD8E8C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388" y="155512"/>
            <a:ext cx="3260355" cy="13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3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8917" y="2722214"/>
            <a:ext cx="5753308" cy="29325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C00000"/>
              </a:buClr>
              <a:buSzPct val="120000"/>
              <a:buFontTx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Přístup odkudkoliv přes webový prohlížeč: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Grafická schémata a půdorysy (animace, uživatelské poznámky, ovládání)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Analýza historických dat (liniové, sloupcové a modulo grafy, rozdílové i tzv. kobercové grafy). 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Export a sdílení dat (HTML odkazy, obrázky, tabulky nebo text).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Správa uživatelů a jejich rolí, přístupové logy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Správa a odbavení alarmů včetně chyb komunikace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Technický náhled pomocí tabulky datových bodů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Rychlé hledání a filtrování ve stromové struktuře, následný výběr/označení s výběrem akce.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74"/>
          <a:stretch/>
        </p:blipFill>
        <p:spPr>
          <a:xfrm>
            <a:off x="6678933" y="1749287"/>
            <a:ext cx="4997764" cy="2694126"/>
          </a:xfrm>
          <a:prstGeom prst="rect">
            <a:avLst/>
          </a:prstGeom>
          <a:effectLst>
            <a:outerShdw blurRad="292100" dist="762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ROBUSTNÍ WEBOVÉ DISPEČINKY</a:t>
            </a:r>
          </a:p>
          <a:p>
            <a:pPr>
              <a:buNone/>
              <a:defRPr/>
            </a:pPr>
            <a:r>
              <a:rPr lang="cs-CZ" altLang="cs-CZ" sz="3200" b="1" dirty="0">
                <a:latin typeface="Open Sans" charset="0"/>
                <a:ea typeface="Open Sans" charset="0"/>
                <a:cs typeface="Open Sans" charset="0"/>
              </a:rPr>
              <a:t>SCADA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3"/>
          <a:stretch/>
        </p:blipFill>
        <p:spPr>
          <a:xfrm>
            <a:off x="8148638" y="3955774"/>
            <a:ext cx="3173901" cy="1701396"/>
          </a:xfrm>
          <a:prstGeom prst="rect">
            <a:avLst/>
          </a:prstGeom>
          <a:effectLst>
            <a:outerShdw blurRad="292100" dist="762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7D65DB-509B-3D4A-8933-70D0EE65DB2C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5225C69-E247-184C-A199-0F6E7BA4201D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244320-EBAB-844F-A85B-32DC145753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161BAF3A-2039-B34F-1C13-373566A83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5" y="127706"/>
            <a:ext cx="3335171" cy="13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8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REKAPITULACE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876467" y="3082717"/>
            <a:ext cx="5753308" cy="332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Uživatelský komfort, jednoduchost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Otevřenost a kompatibilita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Úplnost a ucelenost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Úspora energií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Kvalitní technická podpora</a:t>
            </a:r>
          </a:p>
          <a:p>
            <a:pPr marL="0" lvl="1" indent="0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772702" y="3084678"/>
            <a:ext cx="5753308" cy="332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Zůstat na blízku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Odpovědnost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Flexibilita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Proaktivita</a:t>
            </a: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Kvalita</a:t>
            </a:r>
          </a:p>
          <a:p>
            <a:pPr marL="0" lvl="1" indent="0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876467" y="2708275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000" dirty="0">
                <a:latin typeface="Open Sans Regular" charset="0"/>
                <a:ea typeface="Open Sans Regular" charset="0"/>
                <a:cs typeface="Open Sans Regular" charset="0"/>
              </a:rPr>
              <a:t>VÝHODY SYSTÉMU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772702" y="2703373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000" dirty="0">
                <a:latin typeface="Open Sans Regular" charset="0"/>
                <a:ea typeface="Open Sans Regular" charset="0"/>
                <a:cs typeface="Open Sans Regular" charset="0"/>
              </a:rPr>
              <a:t>CÍLE SPOLEČNOSTI</a:t>
            </a:r>
          </a:p>
        </p:txBody>
      </p:sp>
      <p:pic>
        <p:nvPicPr>
          <p:cNvPr id="1032" name="Picture 8" descr="Ã½sledek obrÃ¡zku pro advantages ic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845" y="2446761"/>
            <a:ext cx="671318" cy="6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Ã½sledek obrÃ¡zku pro aim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495" y="2481757"/>
            <a:ext cx="776398" cy="7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B9CFE2-4364-7745-A8D6-5B57E49A9D1C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05969FE-A628-BD43-B866-C7137D6D242E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C63A88-932E-3F4B-8F92-EBBD1A41D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3" name="Obrázek 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4F058BE7-7F1B-9EAB-B408-09289D7EC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94" y="138062"/>
            <a:ext cx="3204544" cy="13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2599362"/>
            <a:ext cx="12192000" cy="3529588"/>
          </a:xfrm>
          <a:prstGeom prst="rect">
            <a:avLst/>
          </a:prstGeom>
          <a:solidFill>
            <a:srgbClr val="E0E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079" y="363022"/>
            <a:ext cx="11075350" cy="755073"/>
          </a:xfrm>
        </p:spPr>
        <p:txBody>
          <a:bodyPr anchor="t">
            <a:noAutofit/>
          </a:bodyPr>
          <a:lstStyle/>
          <a:p>
            <a:pPr algn="l"/>
            <a:r>
              <a:rPr lang="en-US" sz="6600" b="1" dirty="0">
                <a:solidFill>
                  <a:srgbClr val="7E939B"/>
                </a:solidFill>
                <a:latin typeface="Open Sans"/>
                <a:ea typeface="Open Sans"/>
                <a:cs typeface="Open Sans"/>
              </a:rPr>
              <a:t>PROSTOR</a:t>
            </a:r>
            <a:br>
              <a:rPr lang="en-US" sz="6600" b="1" dirty="0">
                <a:solidFill>
                  <a:srgbClr val="7E939B"/>
                </a:solidFill>
                <a:latin typeface="Open Sans"/>
                <a:ea typeface="Open Sans"/>
                <a:cs typeface="Open Sans"/>
              </a:rPr>
            </a:br>
            <a:r>
              <a:rPr lang="en-US" sz="6600" b="1" dirty="0">
                <a:solidFill>
                  <a:srgbClr val="7E939B"/>
                </a:solidFill>
                <a:latin typeface="Open Sans"/>
                <a:ea typeface="Open Sans"/>
                <a:cs typeface="Open Sans"/>
              </a:rPr>
              <a:t>PRO VAŠE DOTAZY</a:t>
            </a:r>
            <a:br>
              <a:rPr lang="en-US" sz="6600" b="1" dirty="0">
                <a:solidFill>
                  <a:srgbClr val="7E939B"/>
                </a:solidFill>
                <a:latin typeface="Open Sans"/>
                <a:ea typeface="Open Sans"/>
                <a:cs typeface="Open Sans"/>
              </a:rPr>
            </a:br>
            <a:r>
              <a:rPr lang="en-US" sz="6600" b="1" dirty="0">
                <a:solidFill>
                  <a:srgbClr val="7E939B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 sz="6600" b="1" dirty="0">
              <a:solidFill>
                <a:srgbClr val="7E939B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3367" y="2987132"/>
            <a:ext cx="11075350" cy="44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rgbClr val="7E939B"/>
              </a:solidFill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3367" y="2987131"/>
            <a:ext cx="11075350" cy="2814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Domat Control System </a:t>
            </a:r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s.r.o</a:t>
            </a:r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. - www.domat.cz </a:t>
            </a:r>
          </a:p>
          <a:p>
            <a:pPr algn="l"/>
            <a:endParaRPr lang="en-US" sz="1800" dirty="0">
              <a:solidFill>
                <a:srgbClr val="7E939B"/>
              </a:solidFill>
              <a:latin typeface="Open Sans Regular" charset="0"/>
              <a:ea typeface="Open Sans Regular" charset="0"/>
              <a:cs typeface="Open Sans Regular" charset="0"/>
            </a:endParaRPr>
          </a:p>
          <a:p>
            <a:pPr algn="l"/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Sídlo</a:t>
            </a:r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 </a:t>
            </a:r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společnosti</a:t>
            </a:r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 </a:t>
            </a:r>
          </a:p>
          <a:p>
            <a:pPr algn="l"/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U Panasonicu 376</a:t>
            </a:r>
          </a:p>
          <a:p>
            <a:pPr algn="l"/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530 06 Pardubice</a:t>
            </a:r>
          </a:p>
          <a:p>
            <a:pPr algn="l"/>
            <a:endParaRPr lang="en-US" sz="1800" dirty="0">
              <a:solidFill>
                <a:srgbClr val="7E939B"/>
              </a:solidFill>
              <a:latin typeface="Open Sans Regular" charset="0"/>
              <a:ea typeface="Open Sans Regular" charset="0"/>
              <a:cs typeface="Open Sans Regular" charset="0"/>
            </a:endParaRPr>
          </a:p>
          <a:p>
            <a:pPr algn="l"/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Pobočka</a:t>
            </a:r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 </a:t>
            </a:r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Klecany</a:t>
            </a:r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 </a:t>
            </a:r>
          </a:p>
          <a:p>
            <a:pPr algn="l"/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Třebízského</a:t>
            </a:r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 </a:t>
            </a:r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nám</a:t>
            </a:r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. 424</a:t>
            </a:r>
          </a:p>
          <a:p>
            <a:pPr algn="l"/>
            <a:r>
              <a:rPr lang="en-US" sz="18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250 67 </a:t>
            </a:r>
            <a:r>
              <a:rPr lang="en-US" sz="1800" dirty="0" err="1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Klecany</a:t>
            </a:r>
            <a:endParaRPr lang="en-US" sz="1800" dirty="0">
              <a:solidFill>
                <a:srgbClr val="7E939B"/>
              </a:solidFill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3367" y="5631321"/>
            <a:ext cx="11075350" cy="330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00" dirty="0">
                <a:solidFill>
                  <a:srgbClr val="7E939B"/>
                </a:solidFill>
                <a:latin typeface="Open Sans Regular" charset="0"/>
                <a:ea typeface="Open Sans Regular" charset="0"/>
                <a:cs typeface="Open Sans Regular" charset="0"/>
              </a:rPr>
              <a:t>2021 © Domat Control System s.r.o.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CEB83B-05C2-BC44-8CF0-70E246780481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9C6E756-CECA-3E4F-8BE2-4EE7C693D1CE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D9B9BF-798D-F14E-94C5-FFD1BAEEBF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6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FAKTA O SPOLEČNOSTI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8" y="2291888"/>
            <a:ext cx="4772935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Založeno 2004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Komplexní portfolio produktů a služeb pro měření a regulaci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TOP 2 v ČR v řízení budov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Společnost aktivně působí ve 27 zemích světa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Obrat 250 mil. Kč / rok, 60 členů týmu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021" y="4458051"/>
            <a:ext cx="3001704" cy="1456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8D28A40-5064-10AE-E279-BB96199D2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7" y="91293"/>
            <a:ext cx="3187018" cy="13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9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63"/>
            <a:ext cx="12192000" cy="68580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1" y="2284567"/>
            <a:ext cx="3384000" cy="23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68C8562-1CDC-4E79-95A9-FBC8E87BD98F}"/>
              </a:ext>
            </a:extLst>
          </p:cNvPr>
          <p:cNvSpPr txBox="1">
            <a:spLocks noChangeArrowheads="1"/>
          </p:cNvSpPr>
          <p:nvPr/>
        </p:nvSpPr>
        <p:spPr>
          <a:xfrm>
            <a:off x="543673" y="4760913"/>
            <a:ext cx="3218402" cy="628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700" dirty="0">
                <a:latin typeface="Open Sans Regular" charset="0"/>
                <a:ea typeface="Open Sans Regular" charset="0"/>
                <a:cs typeface="Open Sans Regular" charset="0"/>
              </a:rPr>
              <a:t>PRODUKTOVÝ PRODEJ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sz="1700" dirty="0">
                <a:latin typeface="Open Sans Regular" charset="0"/>
                <a:ea typeface="Open Sans Regular" charset="0"/>
                <a:cs typeface="Open Sans Regular" charset="0"/>
              </a:rPr>
              <a:t>SYSTÉMOVÁ ŘEŠENÍ</a:t>
            </a:r>
            <a:endParaRPr lang="cs-CZ" sz="1700" dirty="0">
              <a:cs typeface="Calibri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AFC685FD-FCCD-4A3F-AE3B-E7408FA1C45D}"/>
              </a:ext>
            </a:extLst>
          </p:cNvPr>
          <p:cNvSpPr txBox="1">
            <a:spLocks noChangeArrowheads="1"/>
          </p:cNvSpPr>
          <p:nvPr/>
        </p:nvSpPr>
        <p:spPr>
          <a:xfrm>
            <a:off x="4270312" y="4760913"/>
            <a:ext cx="3218402" cy="6289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700" dirty="0">
                <a:latin typeface="Open Sans Regular" charset="0"/>
                <a:ea typeface="Open Sans Regular" charset="0"/>
                <a:cs typeface="Open Sans Regular" charset="0"/>
              </a:rPr>
              <a:t>BEZPEČNOST A ZPRACOVÁNÍ TECHNOLOGICKÝCH DAT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sz="17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BA9E2722-025A-4449-A73B-D90E245F1518}"/>
              </a:ext>
            </a:extLst>
          </p:cNvPr>
          <p:cNvSpPr txBox="1">
            <a:spLocks noChangeArrowheads="1"/>
          </p:cNvSpPr>
          <p:nvPr/>
        </p:nvSpPr>
        <p:spPr>
          <a:xfrm>
            <a:off x="8044392" y="4749271"/>
            <a:ext cx="3539057" cy="628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latin typeface="Open Sans Regular" charset="0"/>
                <a:ea typeface="Open Sans Regular" charset="0"/>
                <a:cs typeface="Open Sans Regular" charset="0"/>
              </a:rPr>
              <a:t>SERVIS A PROVOZOVÁNÍ APLIKACÍ</a:t>
            </a:r>
            <a:endParaRPr lang="cs-CZ" sz="18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PORTFOLIO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2284567"/>
            <a:ext cx="3383282" cy="232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854" y="2280007"/>
            <a:ext cx="3383282" cy="2322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1A6863-E9A5-E444-955F-88E8DB45A2BC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50D69E0-CB4B-0E4C-A125-8D5C0CBA4DFB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168175-0695-FF4C-88DB-09186BB5A5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4" name="Obrázek 3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063C10B8-022C-41FD-1562-37E48FBEE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08" y="139888"/>
            <a:ext cx="3264467" cy="13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2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SEGMENTY TRHU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2309622"/>
            <a:ext cx="5116798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BUDOVY</a:t>
            </a:r>
            <a:endParaRPr lang="cs-CZ" dirty="0">
              <a:latin typeface="Calibri"/>
              <a:ea typeface="Open Sans Regular" charset="0"/>
              <a:cs typeface="Calibri"/>
            </a:endParaRPr>
          </a:p>
          <a:p>
            <a:pPr marL="0" lvl="1" indent="0">
              <a:buClr>
                <a:srgbClr val="E85325"/>
              </a:buClr>
              <a:buSzPct val="120000"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Business a Office centra, shopping/retail parky, hotely a resorty, nemocnice a školy, sportovní areály, výrobní závody, logistická centra..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ENERGETIKA</a:t>
            </a:r>
          </a:p>
          <a:p>
            <a:pPr marL="0" lvl="1" indent="0">
              <a:buClr>
                <a:srgbClr val="E85325"/>
              </a:buClr>
              <a:buSzPct val="120000"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Centrální zásobování teplem, odečty spotřeb energií, řízení ¼ maxima, řízení tepelných čerpadel, TOP 1 v ČR a SR monitoring pro solární elektrárny</a:t>
            </a:r>
            <a:endParaRPr lang="cs-CZ" altLang="cs-CZ" sz="1600" dirty="0">
              <a:cs typeface="Calibri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Tx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... všude tam, kde má být uživatelský komfort a úspory energie </a:t>
            </a:r>
            <a:r>
              <a:rPr lang="mr-IN" altLang="cs-CZ" sz="1600" dirty="0">
                <a:latin typeface="Open Sans Regular" charset="0"/>
                <a:ea typeface="Open Sans Regular" charset="0"/>
                <a:cs typeface="Open Sans Regular" charset="0"/>
              </a:rPr>
              <a:t>…</a:t>
            </a: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>
              <a:buFont typeface="Wingdings" charset="2"/>
              <a:buNone/>
              <a:defRPr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9F885-BC43-BA41-B16B-AF4492E35B55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651297F-8921-D646-A3E9-C98A693D6413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1C4338-B06C-8045-9EB0-303FE28BA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3" name="Obrázek 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EFDCCFE9-F9D1-0FBD-A3D5-577382D99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43" y="92914"/>
            <a:ext cx="3389600" cy="141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4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089" y="1"/>
            <a:ext cx="10895911" cy="612895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23888" y="2165834"/>
            <a:ext cx="7328621" cy="37137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C00000"/>
              </a:buClr>
              <a:buSzPct val="120000"/>
              <a:buNone/>
              <a:defRPr/>
            </a:pPr>
            <a:r>
              <a:rPr lang="cs-CZ" altLang="cs-CZ" sz="1400" dirty="0">
                <a:latin typeface="Open Sans Regular" charset="0"/>
                <a:ea typeface="Open Sans Regular" charset="0"/>
                <a:cs typeface="Open Sans Regular" charset="0"/>
              </a:rPr>
              <a:t>VIP partneři: 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Interspar a Spar – 300 objektů (ČR, HU, SLO, HR), BILLA – 250 objektů, Penny Market  – 413 objektů, </a:t>
            </a:r>
            <a:r>
              <a:rPr lang="cs-CZ" altLang="cs-CZ" sz="1200" dirty="0" err="1">
                <a:latin typeface="Open Sans Regular" charset="0"/>
                <a:ea typeface="Open Sans Regular" charset="0"/>
                <a:cs typeface="Open Sans Regular" charset="0"/>
              </a:rPr>
              <a:t>AmRest</a:t>
            </a: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 :  KFC – 127 objektů, Starbucks – 45 objektů, </a:t>
            </a:r>
            <a:r>
              <a:rPr lang="cs-CZ" altLang="cs-CZ" sz="1200" dirty="0" err="1">
                <a:latin typeface="Open Sans Regular" charset="0"/>
                <a:ea typeface="Open Sans Regular" charset="0"/>
                <a:cs typeface="Open Sans Regular" charset="0"/>
              </a:rPr>
              <a:t>BurgerKing</a:t>
            </a: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 – 53 objektů, Porsche Inter Auto – </a:t>
            </a:r>
            <a:r>
              <a:rPr lang="cs-CZ" altLang="cs-CZ" sz="1200">
                <a:latin typeface="Open Sans Regular" charset="0"/>
                <a:ea typeface="Open Sans Regular" charset="0"/>
                <a:cs typeface="Open Sans Regular" charset="0"/>
              </a:rPr>
              <a:t>6 objektů, </a:t>
            </a:r>
            <a:r>
              <a:rPr lang="cs-CZ" altLang="cs-CZ" sz="1200" dirty="0" err="1">
                <a:latin typeface="Open Sans Regular" charset="0"/>
                <a:ea typeface="Open Sans Regular" charset="0"/>
                <a:cs typeface="Open Sans Regular" charset="0"/>
              </a:rPr>
              <a:t>Popeyes</a:t>
            </a:r>
            <a:b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2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E85325"/>
              </a:buClr>
              <a:buSzPct val="120000"/>
              <a:buFontTx/>
              <a:buNone/>
              <a:defRPr/>
            </a:pPr>
            <a:r>
              <a:rPr lang="cs-CZ" altLang="cs-CZ" sz="1400" dirty="0">
                <a:latin typeface="Open Sans Regular" charset="0"/>
                <a:ea typeface="Open Sans Regular" charset="0"/>
                <a:cs typeface="Open Sans Regular" charset="0"/>
              </a:rPr>
              <a:t>Zajímavé reference ČR + zahraničí: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300" dirty="0">
                <a:latin typeface="Open Sans Regular" charset="0"/>
                <a:ea typeface="Open Sans Regular" charset="0"/>
                <a:cs typeface="Open Sans Regular" charset="0"/>
              </a:rPr>
              <a:t>Telurie Skrchov - výroba barev a laků, Ex prostředí, návaznosti na výrobu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City Centrum České Budějovice - inteligentní office centrum, 15.000 DB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Hotel Palace ***** (Vienna Int.), Praha  	 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OWI Olympus Medical Products – čisté prostory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TV vysílač Žižkov – řízení klimatizace	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IMPACT – centrum pro boj s počítačovým terorismem (Malajsie)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Nemocnice Luanda (Angola)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Sacre Coeur – bytový komplex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ZÚ Tokio (JP), ZÚ Londýn (GB)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Galerie Harfa, Praha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altLang="cs-CZ" sz="1200" dirty="0">
                <a:latin typeface="Open Sans Regular" charset="0"/>
                <a:ea typeface="Open Sans Regular" charset="0"/>
                <a:cs typeface="Open Sans Regular" charset="0"/>
              </a:rPr>
              <a:t>Česká Spořitelna a.s. – řízení TZB na pobočkách, napojení na centrálu EM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en-US" sz="1200" dirty="0">
                <a:latin typeface="Open Sans Regular" charset="0"/>
                <a:ea typeface="Open Sans Regular" charset="0"/>
                <a:cs typeface="Open Sans Regular" charset="0"/>
              </a:rPr>
              <a:t>Main Point </a:t>
            </a:r>
            <a:r>
              <a:rPr lang="en-US" sz="1200" dirty="0" err="1">
                <a:latin typeface="Open Sans Regular" charset="0"/>
                <a:ea typeface="Open Sans Regular" charset="0"/>
                <a:cs typeface="Open Sans Regular" charset="0"/>
              </a:rPr>
              <a:t>Pankrác</a:t>
            </a:r>
            <a:r>
              <a:rPr lang="en-US" sz="1200" dirty="0">
                <a:latin typeface="Open Sans Regular" charset="0"/>
                <a:ea typeface="Open Sans Regular" charset="0"/>
                <a:cs typeface="Open Sans Regular" charset="0"/>
              </a:rPr>
              <a:t> (MPP) a V-Tower</a:t>
            </a:r>
            <a:endParaRPr lang="cs-CZ" sz="12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sz="1200" dirty="0">
                <a:latin typeface="Open Sans Regular" charset="0"/>
                <a:ea typeface="Open Sans Regular" charset="0"/>
                <a:cs typeface="Open Sans Regular" charset="0"/>
              </a:rPr>
              <a:t>Hotelový resort Hilton Rijeka </a:t>
            </a:r>
            <a:r>
              <a:rPr lang="cs-CZ" sz="1200" dirty="0" err="1">
                <a:latin typeface="Open Sans Regular" charset="0"/>
                <a:ea typeface="Open Sans Regular" charset="0"/>
                <a:cs typeface="Open Sans Regular" charset="0"/>
              </a:rPr>
              <a:t>Costabella</a:t>
            </a:r>
            <a:r>
              <a:rPr lang="cs-CZ" sz="1200" dirty="0">
                <a:latin typeface="Open Sans Regular" charset="0"/>
                <a:ea typeface="Open Sans Regular" charset="0"/>
                <a:cs typeface="Open Sans Regular" charset="0"/>
              </a:rPr>
              <a:t>, Chorvatsko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sz="1200" dirty="0" err="1">
                <a:latin typeface="Open Sans Regular" charset="0"/>
                <a:ea typeface="Open Sans Regular" charset="0"/>
                <a:cs typeface="Open Sans Regular" charset="0"/>
              </a:rPr>
              <a:t>Majaland</a:t>
            </a:r>
            <a:r>
              <a:rPr lang="cs-CZ" sz="1200" dirty="0">
                <a:latin typeface="Open Sans Regular" charset="0"/>
                <a:ea typeface="Open Sans Regular" charset="0"/>
                <a:cs typeface="Open Sans Regular" charset="0"/>
              </a:rPr>
              <a:t>, Praha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sz="1200" dirty="0">
                <a:latin typeface="Open Sans Regular" charset="0"/>
                <a:ea typeface="Open Sans Regular" charset="0"/>
                <a:cs typeface="Open Sans Regular" charset="0"/>
              </a:rPr>
              <a:t>Logistické centrum Lidl, Buštěhrad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  <a:defRPr/>
            </a:pPr>
            <a:r>
              <a:rPr lang="cs-CZ" sz="1200" dirty="0">
                <a:latin typeface="Open Sans Regular" charset="0"/>
                <a:ea typeface="Open Sans Regular" charset="0"/>
                <a:cs typeface="Open Sans Regular" charset="0"/>
              </a:rPr>
              <a:t>Císařské lázně, Karlovy Vary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23888" y="1538122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REFERENCE BUDOVY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31E5A0-5217-124A-ABAB-9C901BA4E970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4A9FBD5-C373-EF4C-B3A2-322853F492F7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5E6BD9-085A-604B-99D6-1694EC792E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3" name="Obrázek 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BDAB8BB6-9B16-182A-C2DD-4B48DD703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14" y="42614"/>
            <a:ext cx="3412257" cy="14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20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23888" y="2276475"/>
            <a:ext cx="6834187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Vytápění sídlištních domů tepelnými čerpadly; 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největší aplikace ve střední Evropě v použití TČ vzduch-voda</a:t>
            </a:r>
            <a:endParaRPr lang="cs-CZ" dirty="0"/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5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Technopark Pardubice; 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největší aplikace ve střední Evropě v použití TČ voda-voda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 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Řízení a monitoring centrálního zásobování teplem CZT Trenčín (SK)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5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Solární elektrárny – systém pro řízení a monitorování; 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instalace o celkové kapacitě 418 MWp 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(CZ, SK, DE, BE, IT, BG). Dvě ze tří největších fotovoltaických elektráren ČEZ: FVE Ševětín (27 MWp) a FVE Vranovská Ves (16 MWp)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5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Lokální distribuční sítě (LDS) sběr dat</a:t>
            </a:r>
            <a:b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500" dirty="0">
                <a:latin typeface="Open Sans Regular" charset="0"/>
                <a:ea typeface="Open Sans Regular" charset="0"/>
                <a:cs typeface="Open Sans Regular" charset="0"/>
              </a:rPr>
              <a:t>a fakturačních měření pro ca. 5000 odběrných míst </a:t>
            </a: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endParaRPr lang="cs-CZ" altLang="cs-CZ" sz="1600" b="1" dirty="0">
              <a:latin typeface="Open Sans Bold" charset="0"/>
              <a:ea typeface="Open Sans Bold" charset="0"/>
              <a:cs typeface="Open Sans Bold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REFERENCE ENERGETIKA</a:t>
            </a:r>
          </a:p>
        </p:txBody>
      </p:sp>
      <p:sp>
        <p:nvSpPr>
          <p:cNvPr id="3" name="AutoShape 2" descr="data:image/png;base64,%20iVBORw0KGgoAAAANSUhEUgAAA1AAAAHdCAYAAAFkraiIAAAAAXNSR0IArs4c6QAAAARnQU1BAACxjwv8YQUAAAAJcEhZcwAADsMAAA7DAcdvqGQAAP+lSURBVHhe7P13vF3XeR2KfnOuXnY9e+9TUAkSIAmwiKIoqtmkiqvcEl86duIkLu86ieMU38T2u2mi7TTnOuUXJy+JHCe/OLZvnujERXKXZMqWrEqxAuwAiI7Td199vTHmBihZURLf989FzsUE9tlttb2+b3xjfLMq2UOlrmv16KOi5FG8efxxLRt9LTuJ3R5Ybrvd9ht2Fvpu1MyzvB2H3tIoTXpx6A+ypOwHob300oXt7vMXdhtpKY0iL6JKxK9Eu1qJj4dd1mLXldI4E8+llWUpPItSi9uI7VFqwQfm1fXPWZqRK1lW8iLFsTX3l9ocqjSvXceSeZpLM3ClE7vms1t6DdnXi8VzbPyoPVTw48zvobFOnHhM7ewc0ZfcJatrX3WPHup6nX4jshyJy0S3x2XdnU+T/rzMB83A7+1M0/7mKO9uTeatrVHenBV5iMOFuJWOktqrVO042raU1lYJi5VVqSuYojJn5B/cePPq+jM/U7jJWlwYRiwlrmXBSEocS0tVcm9zzTKFgWx8ZmH70Lfk6GpT+o1QhtNEZvNcuk3fHG3PlC9nqORAU0dZ6R5abbitMAhnksaWpVta9BJuag/evTxNyt48rwdFlS/Ns7IF1MSvrI8bW9M0GE5zFwf1xNK2Z1s2zKAHnUDtDue6UFqlgB8wJVlR4Pw0hhILhrEtATJ8SfIau9J4SpKsEJvQxDaRb4uH7QhXvk5zIguoxMNSlRxabgiuUQLXkX5rDxvKfPDw4/rB+T5r05rZXqPreV7te6XViFyrHbfcbpFWS43QX0bI6lV1PZgleRfRqGtp1RjPq2hnOgvPbU6dYVr6WV65WVXaeaFUVha61/DU/nakeMYxvH4EIxQFAiVgQgTBbNKLfMmLErdbISxWgq9lnCyMVSHkxTACziWha2E/XjBxWEsU2DIDyvgucG1ZauxRQ7EsUCXqpJy04qRwJmXtrK50gl5QxCvLrZYDRIFiemHg9OHJA9zfZThzx/OdbpGXDdywGLc9nGWZW2S1tz3LvMtbU2t9kqrtea6TLFfaslU3dsRD2BqAg2zc8BzWaIWu7EwyASIlA0QQ7QTnkj4RBoPyMpuRLSXC3zTJEQpt0UDd7izDM1CEHSLPgTFrGEpLAtTuKUOZO3CtvA+GOoXw10H4WwXPBB1xlvt+sNpsxgg+rdBxu1FD9eLAX4YT94uqWtFadcpSunDvxnyWxLi74XCaeUCKN8trZ2M0swLX0sOsVJNZpruhpw6A7G3c2BQGcLSFQ4lMs8ygxrFtIxx2JokJfXUNw+CmD+eFTLD9UuhgH0HYrKUBwxV5JYOGJ5O0kO1pZjirwp6x7/w/x1AnjnScaaqDVOfR/q7XXmpG3Ti2l6xarQAZfdzTZaChCyXWgfc3y6JqioKIKLUPwHjN2HEUMASDaoQ2vTVKlA0LDYEa8ksBdNSAJcUBjWaDpGikCohiOLNgRIazHaCGYkIDYR4e5jX3w5WnaYZtNVC40I+d0JPRPJWzGzMYbS+VRx993VAPPy5qY3BKBUlHTRB5Tu8k1pV04oxnmfvK+q43nJehZ6sQgjnC3YnTvAoRasI0y8Kiqn1Ha9d3Xdt2lO17NqIaxDgfuKv4D27SKssKxXv6+bO7sgHULO4vxATCF5U3QyJf5zAevyqgFkPIcBfhLAT3BAhvlH5JXgCFhUGNhjIsqhKqUmRrtAiduBbz3d4pX4IoionLLzVU1M7sItOOSuqgduy44butJCuX4sDqhb6zHHvuoO3r/qF+sw9+b7uu0/RspwFvRx5V+66toLI17qpYuNcqLytrCgGBEKVe25rCSBmMIDJH6AIK5ZalQNZHRA6CLMKiBWPA8oikQA9iI2wM+9SS42CMlRA3Rkwwl8ry3Bg3wwF3pxAU+JzvYfe9W05tbNSrHd8Yr4uH29IKUUvlVaErBLJxWqorw1QleamD0FdbCW44iH2aVpqsMilzneIOpth3pyjUNr4fprnaRH4zAQomSGAr3Mm1bii3I/e5e39D3rCvZcLZUsPBjScSFBBSg3NgWHDTLh5zyj8yEPZ1kczOIO3nNMwMCILxRkkpswwiBN8hqwbMFlnZ3ilfBlGsnRjVI2t7FngduwiyWkeu7bRxi3tuBRGhdN9z9Qq8vdfx7aUmZDuouwlWiZGcMvoBTbUXB44bIFZWcPiUGh0uvqCf2uRLUQAdibcGDUBFllYwZG64azrLISAySWEE7GPkOBFVI1aSnwgsIqfGlzHC4Qz78bOlyDPb8nh721DyuD51oq87O4kNteYimwrcKmuoum5Dli15jjUAoQ80nqui7tuu6iIkdj3HboJHGlkKPeCpEFzjHhyEbiv2lIV7S1nhmFoGxDbeUSAI4RFIsvCSiW2ORyUQJJDbSuaQ4ClQMpwnSHKh7mAg2BwPHAOHmEOMaFietRgOrpohlAnz+OoZue3onUiIqf/2UrlmqIWRWL5gqBSGQhDEb9aQ3XW7LHWvRvqDvGWgpV5GStTrNb3uLKm64I7GuCqQd3r+SmyTp3B/bcdzRfvQ3RACqsCpAtzlBiR2w7PF88BBCFPMfXIYoqYB+UAIZU0dOYZ1eUXFWowcXIVwhg/JX5Tg2E18oxQhQvB84dJV6SA327c2EA2k7UnVR8Vn3j98VvVnkUoC24YysMNA3DtXmv69h7vhMK0aiDWNw0tBYycp4nedWIm6kRcd29cMce8Ct9ZOVZWQ9JWL+2TvzkoL+ZTeSgqB+lAB0NOM4P/UDzhVltcGQZR+OV4zxBFdCJNAVwkDUFQgTzBI0tJComzjGAqh8iBysQBo6jV9hFFPWjDQyWefkrc+cA+OvRAk1zxvb5QvV4W0Pd9n+ZdKtwymXuAFUdtTjdWu313pNZFv2oML25OVfjcaLDX8DvKoJXh4B6GrgQTX3xyl4cYo9yZJ7o6Sygm8Ws9hC4Q/9eZb27K/11BXtmcCNS1Xx5QfNQRFRwokthnr7mgYWGdrVMgOVKIN2Ky1PFnGI/BtXi+kNxQhDEHk8QG7GWleQWAoZsMoRimaV3ukfLGhWH20c+QJ7Y6XrOWg4cbdzJtXCprAa2SQ5rate+CPPjx82XedfpUXffBECznPkq7raJrXAZLVqBW4Tl6V/kvrE+vCTgZ6U8iFFAzVVQ3c7Bcuj4yI8EH6F3YzuRXSvN9y5SpyIKq7GJ9D3yMUVhJBfgee9XrdHi+WIoJVvUyKaRYaLwccq5zKEueCuLi+7Z4pfwhRQNMJKL7zddM6cGvuejlSGduOnTBohp7qQuUNsrrul0W9jKA0QOjpgH6g4utWUZbNSiwfz0izLIS+yp3OCquGnkZ4wl/eOa2mEA1byKHILQREB+HMhRFicNY8LWUHIa8Bw1AJxuAwWFlmUIMxyJKviSGGSBqJlqASxI8wyXGVzKR2fUNzPiy4Jw2Foh5/XPRG/6T2k449dgvPT2u/tqx4KfBbDHGOo/uw3MD3dH9nkq5Aqi95vtPWlm7CQJDmOoKC8HAnIdDxKaIU8iFSiqor+Li5eXjCS4g+KkBzM1k7QZGQQrlBrBj5rRTUH2yprokCI81hEO5BIWG2Qbi8XmjAZHdDglZPWPdOJYhD7bnyuvO9wXXV2qrIwVZLWs1YH2z7uoNY1Gn7rFxVMJaFO2bsEEIYRK7DcKa7saMbgQuFZykYUnsLDImLzfkIgQ7WJjQgm0MX0hw8BOVobruleWtLJLKV+CAz28J7WJlGghlh99IYxdx8GIyKjo2IACAeSmaA0BQhM0ECnOCZFbkljLoXDbUoD/PPbUiXtOrAYQ+GgWrhrrsI+aAWK2Zi5ShQlbYGLc8m3yDFYT0eq/K4c03oULnRCKAXgww+XBsGwLPUBb4rrhmHr/kMI+DZgxEsGgyGcaE27KoQB0YAHWEbmAyvS8CP9uN7tk7ahC2eXcj8ye5Q5sMhT2pcYM8aqvHEAlk0VLuFWw/R7XtKe7gLPszjWZUdWJVu+dryXVF42K5T82E5dm0BDZbr1kBQqbRVWo5V1qFdqchG+IOX0yjImqDI8MANVzDG9UeF9xooAahgIDxgDIY55kw2HiA7I90hKQx/Ler+YAx8bsNIVIqdpZ40u13sw3q+vWsoJfeDN5zXVJ9vUILAxETl4xHabLsQKwKCbCkteL2y68ryBEaqc+XUyEqRueKPcogmej0QYHqy4DXBRMm8eCzC2jUdgIfxD5gRiMGHbPKrcJdhbcNdcBxjHNN/As80AhHDji41I7FBkDbo4jY0oDGkOeoeKRQTj+Ke8PEE7uH47FlrePFp54F73uW98Oxno6O3Hmra7qBr2VZPV9Kvq3IZd7iP+zzAPeyWtWrBRE0cKUTgYocWX5Wli8/g4zS3KSY00h68ebypxnr4z8rVEMksv2ehEVjJOitqSO1anj+zIYcO9CEstEySUsbgoBSKY3NcYDuiicapJUYMhjLFpRF5CIU8pjniHinXVd9juEdHaKjHH7eOP/yw/fjvfyBIriTBXXcca3faXidq397H7+/j169URTUolPTKrOz99DNJPJnXTZBTFDkQjFnhQYHbQAcMVWpEUWVbkIOAI/tJMMSxBJDjVZHJtz4wkA+f2uaF4OyLUMY6QKQBhpMsdg2D+dKsBqPBADiqB9LcmqQwLj7gbriwCQxIw600XcmzQrYTYm5vFROdHnvsMf3hnQ/rtx57q7X+6rpTqMI/0OvHhZ3GB5orS0fv/foe7t9yLnoZyeXg539/s3dmN+tVRRFnRdnCPQ7c0He3R2mIW2VBltsHWp56aX2qQkhFH8xP0vcCx9Scb0/n4KJK/vy7D8mvPLlumtF544km3HPpB5b0O0CJ7cptS5a8tJELkjnZSQuZAVk5+CxnjTs8ZmOcG6ie3Z7KbIrAiZDYaYR7D1EMO+973/v4u/Thw0BDGTqfuPqCfzBsRqMkaX3b1z7cyZ039xr9lWXogJV/+7tnBxc2st5oOu8gP21KXbaiwPK1bYcdGGs8T+0/9uCK9W9+61UEpQoI8FWj4avJMJHJLDNcRGHQim35/q85Kv+f33pNRjMkq0CHH4AE8ezhe1ba0igUH3HoyHLXN42JzMN88NEU31FFRoEn7cCV3/39U7J262F2/wTXLnK0vVTM71kY6nF9Vg7bs42Zvb6z7i91lqLlvttq+svdQ7e/tx+0lwcffDpdnqfFspKiDxu0YOcOIlMMEIR5VQWWql3fB6O5tl2ktcohNHBfFXtysUMKuaOmasPZhkACZfVsXkA81JIh4b0urAtIc16YeQfD/fB33iU/8bNPiYVcLITRkGiDBG1ZgoGyKgdvLQz30u/8lqy86SGzr/lhe6jw3sgj3/aIPn58Hb/tsH3q1Mw+PV/37713X3T2/JVWOVXdH/w7P9P7if/04jLu/UqR5gOQ+wAbt5Sj25aqwOU6hAoLLVs5v/yD73Ae+Wd/oGEYcFQN9V2pqqqhMSrTaygHEHhOqrrAdY0Ez4GaEHkZw57nWbjxSFxhCNhAEONkaziVMpkD87xkihFSGt7AC9h7iUqS33meI+npP5DGnQtj7Z1Cl8UveuSRR/T6+jokeWA9+OAR59MnTwdV7PllttN+36O/2P3Bf/nxQVaxHUqIphVkOT3t6U4AQ9mOHfUaTrSyFPmvbs39tdBm2kMhrfOqVL5jSzMOdQjvR1iUKR5FWkqSZqazCgQ+jARj4U5Pk0xGCayDmKpgWFaS0waMh9/+dffIL/zmcwYq7PPHNkiijYZSQKYLHiwg+TzLlo1XT+4xQ11DFM310EMP6Y3Bht7n7XPOv3jej1pR9IEP/E773/2Xz7ZTt9evtF6xpFzVtR4AHz0Ig07oOc2N0bRRFFWoiyx675uOOL/x5AUHtxchj0LZNAri6FpXRWlCmuCm1lBz40kmwwzIAYpcbDocJTBebprX2eROH2JjI4Up0Xf11Vekf8sRI/OLskT4U7K21pOtzalsb82hEsl+3A8FEn7vGer68yOPqEfkpOXBUB/5zGvBP/y7fzO8d99Kc1aWS0VW9nFzlouiXkG4GSC57duW06mkbDmWbqRFGeMQHMHh4i5ZiHZmeECOm2fDZOzbx/56rAIyd5I8hX/IuxAOa9PkMWIfCRjO/MM2Rg7gewDHVEeZbmFQhVVF1QfQYSM+AFrTQswQSqQhnTIhca8ayoS/J5980h4OXSdxKu/2jhVuFUU7r3QnTSvkUNkgjKK1MpPlzfWtpXe+401LQTdrPvfMTvO93/rO+O3v+Sbv4ycLd5LmdlYUqtMI9Mb2mDcPKYClfV9LhnyIXDSFzGbIslxf2uCkS5sjkw+NJomR3r1OKF/74O3y87/5lDHQ4Y0PSgno/Yf/+EF591//aVwtLAkjBZD7OcJkr9WQzd1deeDOJfncS2PThoXD7e3S74vsazbkru4+KbRflYXUASSw5fi1rdx6pd9XnW6/8pbLenn/QMfY9tlTp6qPfn4kURTUuEfYP5RyliIB9aUFmd1FXtREorraDvBsyZFBS/bDGAMYr9/25NiBlrzh1oE8cPuyvOuuNbltuQUOyuVteH082JFTp69I3rlbWt2B3HmgKz/0HW+BMbQsNyLxYDQ27LLfxJlLibzx2EAESGbzyF4qryPq1IkTqnsl1p4X62GdWx3luZtS+17gRVZtRUEYIP/0Gm+4/0h8+Fg3Go2L6OUXt4N9g2X3P/y7X3D+0y98wKmCjlWUlTWcplB6WrEx8Pu/4yvUZ05dVJMZwh5gM0IuRXW3NZpLo9+RxsYpw0+brz4vV1NPEmDh8tZUzl0ey2wyld3Kl6PRRJ781KfkXd/3o4afXjm3LUtInBuRK72GK+3IkqVQSTcUSUfb0rSSPWoo5lEbGzDUKb3tZLpVaGen4bnNDv6I69ee3ZBSxZa2w9GsiF03iLfXU6/fbwW3ru53fudTv+bdcSSyds5+zrqtuWNdfPIPVHblJXX07jfJJ58+C4leKhcSjSJB4Zn9HtqRL9PdsWT+kkjUktRqGsmd54VJbAdXPyq7V85K99CdEieXZbXbEN2/3fSeTaEOv+WdJ+SV89syRTidQaME1Uj2h7n83u/9irz28gt71FAf+5h6qN/XaZqqJc/Tud9yIsdyQj8OkA1Frm1Flu1GUehHEActUFBYqDpstJtur9n2Tl9Y97Ks0POksrtLgTUFdJbCSM3ig2J5Dg6A1BY624YBotATjtooYRCFuGq7Gp8jiUUoY11fsXNZ4qWO+KMzYh/7Gqko45OrMhpPZf+xB2BoVroqOXNuXRqhK7FTI/ylYpc5pH0q6XRDZtN8z4Y+dfjwYTWb3aKQKVmhG9skJM9xPeV4QQwVUZZlIw7C2HOdxsrBbnRgdSm87+7bvDyp/N353Dl/dst+wz2H9LPPX7YaHLBUOuqFk5+Ulz/5uAz2HVRxsylN3FjIeImQU3ngJ+K1HQXig2c8C+LAmolVpjI8/5x0Y1ui/iFZ7jel3D4vauVOefuDx+Wl1zZkDjHC5pAnf/vnpSu78omPPS7Pv/CsbK9fkAkECatD9qih3qfe/OaZbAwAhdcSy2YnZi/2GiG0mu0EnW4vLtI8igMvnhdFPBol4cGD/cCBGq5Syz318nnPdV3n7JkNG4JCbe0kVr/VgeSeyZFjK/rS2ZeVtXtJgv5hSGpI6yyXyXiOm1nJdJrI9nAiyWQiwwTGSjfF7Z+QKN+Srbpr1J2fbss8PCyvntuQgx1XPv7r/0m2zz8jX3nPCXGAxtOXr0oIvlLInyyIitlszyLqYXXixIbaAN0vVb6d68oOYwcRpvQOLK+FjpVHD731bdHzL73SbHcb0XyeBQhh8ec+f845tLbqn7+y6bbZr8JzrO3hjKDRB1d6ktWpnD+7rVy4+CzL5PTJzyOMbUixe1FefPpTsPIlsP9rcubk09JTQyDnjFy4ckVeeeFJuW1/X04++Rl56eQTcmB5ST7+ex+Riy8/I88++XkYpDS51sXNDVnpdeXshaty+GBXxuNMdoeJGWywN+X5+649o7iuV+9ba8ibjx6tD68dUmcvXJCWFcgv/daHIZkdZVcIWVGozp7fKsuiZGNtzZxoMk5khpCE4KaYpAI4cvXiULm2rRzbMcNsHji2KhpR0S1H8uj3vEuK0a60dCyHV5lDQ89sTyHpI1lpxfAgjtxw5PZDK+bZxp1nruy5iKo4FmvZmUMRRbbtypnT20BSKkut0PRw2puG+tHF0wk8vvqee2VnJ1BjKIZxmqg33XWHTqoSsp3dSZCUzueqjfxF5Urde+chpKElxIBX25arqgSGglEavmfGK0GEmG5gAKrpG/HJ5y/KZJrKpArlH/zs70taxnJsrSXvuvcWcTxb3vbGOyEAl2Swuh/GoPiIZXci0kGu9nVvu1t82+eRzIDq7/tT7xHNCl44yc/98x+Rv/xn/xgsV8ib77oVkj3au4g6fvy4+sAHPiB/5ru/DgYZi53b9bHDt8i8ChQ7SbpsudK6fOs9t1XHDh2Qb3nonvqr33y7WlvqqiLL6n/86F+sgRyVgYTe+sYTdYZkKc9EhY4tb777iHz9O94g/9uf+VoZtCLTm/WrHn6rfPu3fo3Eg4NybiuTZSi9y1u7Us0nEpZjXFQt/TBD8sx+6rlcubot9x1dkTeduEXYhnbp7LrM5hlUoyunn39F3oZzsDX4R/7qd8v7/8nfuB7T90wxLbyPPvqowkOzpffIkbfbcXw5fN8/eCz+ge94R2tl30rnNz717PKvffBjy17grPzD9/2VlV/6tY8t3XXngdZP/asPNN/5jvvaj3/6VGC5lpePJ74CmzdjT4dxrJfbvjqwOlDNVlPuO3FU4jiUBDd9/9qqGbPrOi6uwPSLkc888aSA++ShdzxgBg986Lc/CnHBKiIkSelILm5MzRQHW9tjoHIiKRsbKxhy/z4ZjyZyz5GBPPbhzyIRjuS+++7Ye2LiR3/0R5FGfUweflj0bDZQ1eWXLdeJ3L/0fX/c9r0g6CyvhpEfR7/1u5+Ij91xa/jgG+8KP/PsS6Eucv/5V15zu62299r5Sy6UnHXXsTXnyIG+HoDg13em+mvefre+45Y1OfnaZXn5hdOysrYivaWu6ZDiInyVZSYf/b0n5eBaB0aMEP48GW6ty/rWNkIrZPpoKslsKuPJVGYTJMeTocQexwJ50mm40mtDugO2q702ArDIodUVGQz6QJm3txB1vXPLtcKwjrz0iqMuD4N5pxm9dvJiE0lO72++718Ohlmx7Hru4Nf/z3+0DM/vS6lbZVU0/+bff3/r7/2N7w6VaERH7UNbsMeY/lN/+R/qf/9P/3f1t/7+T6kf/P7vkkEnhsJgMwer4iACWAuLDa83a7CjJl6Y8FVju1MnX5A777wdPOXKT/3ML8sPfO83gqM85EkjuXDxsoyGY/nEE6/K+pQ44xAePONY7CXL0LjnQh//sCn+1KlTaryyYpc7O7ZKPA+xLIJA6+RVsbQ7HPeruli2tTOwLNNdbNmxvY62VHxg32pja2Ob89t4Dv5VWWqDUyyLvY8CMx5YeRAYSZoi1C1GsPNGZiB+W1tQkhqhj+OhHAkhAv7XR94Oo+JwUHIFUOW4sfyzf/8b8v1/+j2mM6bpyQRjMFz6EXuqlTB8jo/YPMJ+apaweWVPGeoaoq7/JjyftGS974783HMKcHqedmrNfhEwjqhVVVv9qioGuNH9Mss72KfxF//2v278ix/7X1vK8hxbaTfPZ+7vPP6E9a533GNxVhWlbNIWbvACTewlZHQgGxCJJmpu3GR2WuFrtjex3Yq9adnpDFCRf/LvPghDfb34EA41jMIRBEyYW83Q9OOjwuR0PTmroKAWtxEyr/+ovVLUtR5Ich1RvR3X9vqxN5omkAS6iXvXQWRZRt6yjFtHIw0QZvrasZZ0raKrG5vNdrPRcBzbLcFbtgVoVAUSGY1NLFXALPv7bTWdJXL/7atASSH9paZMZyUS1i1wT4KbX8pyvyEnjuxDnmRJJw7k5z74cfkT731QGt2+vO9f/rJ8/yNfIW0oRkQ4bJ9JMp/jFJxMpJZz568Ixy/M0qn0Oi3pd9t7z1D883roG4/tsuwhwnjetBrFcRA0lFX3pLL7lV2v1HneU7azXBdlH3boYudoWtQtXeahrarA8/wAt5E4ALhwG9kdDVZm5xYiBUY0IYvTDBRQfyXojDf7W959t4RAy/MvncUVFRARCHlA4wxC4fbDB+Q/f+ykHIQhC/Z2AWo0jMKWfnIb+Y7vp1CBiJemWb8CQvekoVjX98gjp9RJiIng9NxutzvBcHg1tFtBu8zqjue7A8T+lSRP+rjJPdyqvuNaPZBBrGyrYWsdgjtCyG1faxvUo+wszUzkc6jAyor9jxHXcFNhrDTLcEMdGc8WvMWwx/55nDKHtQrgOvnub7xfbllZkgI3X8OwL79yETnWVI7etl9m00w63RAJbyoheAoMJdtX16XZ6QK/4CecY88Z6otDHw21b9dzokj5k4ITdjnN9c0r3UanN4AxVpQtfWSyPaWtAQiog7DYcFy7kSVFXFkSNqPYT5O5dlnXBDIicupKqRoxkqIuJ6rATbZnS56WIH4E02vCgATFwQCWbUPdEU3sfKmBOvJPjpDoybe9961yz20r4DCYBuJEe+zn1zRdy6giC3DVdPOyxFFrbxnqD4mJxx/V8vAj+sqVJScsd/xSzaK6DJvK9ruqTPsIaMv5dDpQrtev8rrnBG6vnM9j266buKUhwlCA2+3DJnZSZo5KOQoqVUaKIxgiIillWRL4sbz48jk5eus+mW5dkebKAckSzvWCvWFEC8jjZdkwGMUGP6+KVGbzVEY7iSTFDMnuXFyExSvbO3L/Wx/AfvgJMBbHhMBH4ASzPWkoFjw/ruuX91lXGw07LEt/mg3jYrTbiNd63SqtBq4T9maz4XKW5svd/qCbzGc9kaJZ5FUDNyoCWgIQhqcrsYs6w12D8Fa1shzfdJ4skkI5IVIsoGhrdy6DXsvkPgxT7HHEll9eBnAoOUIj5D3CGLIq8A+7l9VAFQBp0FjAsKyi8pD4MueisPBBjxyKU8CAjhfs0bo+UxrqNeciIsgWotZE8YdHK8sAU2VNRyOdZlOKA+16HjhipIssU5PRSNW4exXn28OXtmvh4dYuQg8SKYYxAA03Lggl7CBE4abvbrETDLweORLFwPrGlsxhyIxjPYEoxEGgbzFRSDafSZnNcPwE33FURyqbly+b1FxDdMynY5nu7EgB7sqyKZA0X3RsAYL3qqEMsqzLHqKTqydKqxTGgX9D5AUgjtCMRbN9l71TYUjwjGPpsNnF/YMYcKC06M3zCnlMoeajbePZ6Qw3cMJOKtsIbxOgYibNGOIgTWRnY1vS6dDkSWmO7xC2YHhsuwujTXG/M+RKYxgEudG8kAKcxByq1W2Z+f7YTxCeIM3+soS9gWnaN8YF8ubj2d5F1MmTvpL9+2U4HCkrzSwdIHIViZUCPUGMfKiodTpP7KzMgKwcedFMZbOJAn+ozavbGkZQRT7FV7nkc7BTOqs5DSk79rPbUQk0sKL02WdOGRTFra7pdOkifAm2nyeZ7GxvSoZoPJ4h9EFQxN0uDFzKGEYaDUdSI0UDCzFAIrz5iN1a1jd3ZDycyijDfjjeblrJmUuXF563V8rwwqkl24/9yWwUzOZ5HAVhsyrytnIdKLp6yaqlW+X5EsLbEtik5di6CU5pINr5IHrfUrWfpXPHgp7mlMwJQlGlA21rZF1FIpcur0vLb4rf9HHDc0Q2bSpey2RqqoguX1mXpV5PshIGvVYTETRaUlNcIMMGD0JUUIW4ZhsHFzQC6lwIjck8AV8FkiaLGWB2gKIMn2VAawnE7ylEabj7cDRG3lPZVl07juPZCB9OMU/cdJS4RVZ44rhOrW3LdXynyEqdTse6UqVGuDODleYZp1yDnIYSo6fHoaeYCxWVlv7ymrixj3A2EfgD5DMUXAYr+0hewSVLLchoJKfdbsMMpwkRQjlfBJUfq5ko55Ud4hUQidBJdUdJTzQ5EB01DF6Av7a3hzB0Lc1mbJDpgR/3lKEQ6x3Lrh2ripB/au/y1YthUdY+fNg/88STLjzV3b160avKwsuzGavs7OE4tbMEySyslCNOdTo9BVXGTIbtSWo4GpqxTuA6JK8K3JGb1zmndEPeA4vLJKH35+KGMXgGxkHomkFM0OSsaB2NpghwkI/4x4kUcSrpgos4tY7jAaFAZRSHotxYVpaX5Z4Td0LuH5Jm6Msb33C37F+DIL1Z/ucoey6P4oj4E489pk72+0rOij0rHWd54HtdtxX0enaE5LYFhHV91+7Niqrf9r0+pHdvZ5YsPXNuu3P28riB0BSXSgc4nldWNeeThTzUVllXHC+tKk79a4YPmsz0+rnNtKVsnoCMfP3BzwNWKyF8ZZD9HJyWpwXeI5ixRwuH1CBZY+RlWekGwikOYqD16Fob+9pm3om9p/pgqZOPPMJsUx58+766cuMq1G5568FW0Q+icrXdKJtRUOA2QlfV+c50XiRlVVzampaIecXyUghT0BYcRaNqEB6yXKZDMB0kewhV5yJJ5Tgc2ACbUhxoCAcGT0Y1zgO7MBKfu43ADP3kd91OYBZTWe3H0o49GXRCM1G9qQ90tfmORrnrQFv2LcVGRQ5nEDG7073TFE808fnhh1l7BFRFn5Unr3RVz2qrquNYyyGEHMRFXhSO43sumCLotMIw9r1wlmRh4Nnhvn7DdyHJ4hikoZWbVKWNvArMBH2HPAvyTy1FropC20xVyhSMsruAxRYGg/gIHJMcr3QjM0LDwZk4mpDfc/JFIoyjFrtNnkKZdTdWWoHgzGa6OO4bwRFCcB+RxdVuOPJ+z4S+64ZiWczX9xjeH7fq/U2roRNnc6j9RtMKm57dCgO/Y1n2UhhYPaBkOcvyAdR0Hze8jd2bw0naGmd5MM0Kvyxq7+owdTuxZ5/ZnFqjaaZsT9Rt/ZZmNy8KjZ15Cs9nNRHnll0oNIoGDg5g2OPE9JzFcmtWIPGtTCVtF+jhrMycG50T/lIJshqpFdGAXO8jBbo4dUEgHXy2pwx1/cdwTlkaasFTh+3+4dDeuHTePwo37y8hswkszs23FHpeD9FrBXfBjDpE+tQqy7IL3ogRFqNcam82L3ygxr24k1jPnd22M2Q1m5OUmY1mk0YvBhLw3DVrbSwmB2FivDMvZH2cmHn6iByutcGVbThpIpEm4LICAZiyngPV2NlzmBQScboCGKiJcMnQyu/oBHvGUPhVr/8WGorLPRw/2Vfb3X1WdzVD0NPeLUtO2PbdJpLZDjx9qRF5fXDOoCyqFSQ0SwhQ3Twv21rr5jRJwzStvHlResit3N154exOCqsRa3V1N0FE1HoVIavfDKDIYQBWqsJg7N+wCQOttEOExsWEv5xKexEqRbZnudl2lpm5aRHuEDpLTriYS4tGB9q4aMo2l5LAdss4x8Yo2buGWrx6XG9359bt9xx06kJ7PdcJbRhq2fXbUdPpcmJFhj7syQVUulJVvbqqWVvRLOsyspXl5VXlc8ibg1QVis4iT4FrdF7WinV0UxiB1XS82SmMhBDK+kFpI1xxqlIPPMMrY70dkcFR8t3AkxEUICBtcjP2VErwnoPhlhDqdnHM5XaE5DeXC1tzObvLAQh7pXzJuhyLV2fVPCh0HXrq3EbibF2d2Wd3pv653amnqjqE4o7LqoyKugyxQ5SWdVhVtV9UhR+GvgPqRzS0LE7A6LuWzVmVASQATxQFxHxeqElWyaubHLnBpRqo9BahjpuRn7gd++hxonqKDQ7VwSbgHd8gkMsUbQOBnFyE8yKxcJjNBMjbRRLdijhZCISK+WYvlC+HKM7S/Mw+y+3M7CqdeYWvQ6v0WtpRHasseo1G2Gs4akW7dv/u1U7Pd1TP83TLsxEe3ToAgALQhUNE1Vnt8QYWVW0hnCk+Nibw+O254RYahAuhHFkKFmt0sHoeao8DDqApTAdN5liEF+wNPuOo+lpCSn1givkS6/jGaSYRBMkuhEdalMb4LBQoe7qAn0gN7A2kHDtSrssbWNcZ7tYueGEjrdVSw1ejIlcJtuNjVJZ6moNfcONyoAfhCt8XspOkso2wxPA1wmEnMEi74cmBXiB372/Jmw52pNfwjaLjDGQUA4h+Zhq4IdAxhsAYc5IqvCesiCB+nyBe8rhjVvTCkJyqlMmzA+MxUQYU/x+AKDPv+bo7DHzPLyQE1TS1Kjq1svu4WZwObtn3rT52HxwZxF2t61ZW1i2oLc+3nQD3k2tyuM3QRqBSOkkKVeMFbp0iKhiylkD45BDWgnMiDy75kFdKZrjxKV6P56UxLu3DXkVM4oge7g/Q4RUQBoPxNQ4s+Nj8gP3dAPsXSAHKvYsoqj4+j65eVIlnKy+BeSzcXBAIqJn33ELiagWBZu24bUE7n9ma6FfWp4pLCr22nahnL+yqC9upbEwzzfA2L+HnkMsupHYDyGkhWQ2AHk5xVEA05LibGR4pbvMIBmLblQfh4Pu2WbcwgDUXkwVbZn1DqsYuktk2RAVXYtvXCSAwXJmun5dBAORXuRwexHLfrb29Kya4yFdxcUWXVqYR1TRH8FrzzIOQ8xHQIoQUdnFmP74GHDbGbqAGHQae62/PCy8rKwcYdVxH21kp9jTNdJqWirXi06xUO9NcmX4OwBmTWSKEOMjAQ1SBrBZi3wmuUcgcqmWM5YoDyHAfLvvAtinTUwnG5fYBDNuFZF9dapppTo+s9Tg8yFQJ7llEsXDtKK5DaDfZ5Uur+27pqHfe2bBODJpW7Gq7AVk2iB17uenob3jDmvW2Y0v6Dbe0rX7kqttXIkRTTYLQXGNqY5SrlzfmdVJUikM1W0AIE9gCVubUb9MpQhQHTaeVlIxx1A3Ye5ZURtnVuNOwlbRjB9LdBq8hCsMIS0DS7WtNWQE6D/VjM8nI4f19qWe7MB4SXsCQNR6ve+H/7OVLq5DIT1w76rKf2EHJ4YNF0CqCSAd15+i+1tJqM+jD+Qcb43xw+8FWH9zUy3NpAxjtWVqFW9PUH07L8Mpo5qaFcud5zq6YCtFT3b4ccnEvFfuuXB0mMpxSYJRySy+CQGBXMiJswUNzfI5E2SwKdrDpGpXHGvISis7Da4DLzKZJyxJZHBjAZYsCoG0OvsP58OEe6in7pYZ6GIaa79tnFaPI0m4BgRWSIhqRrzqb8/lSP4r7aV4th761jB2XVO10a6k6VV20q1yFm9Mk6MWQEY72J3lhf/LVXapopF9KrbVcecutXcVahheuTIACH2hRch58dnQ5EC6JN5ot+v9xInvWiFOic31Dz3HMtlyawBScnE3ylIhGSFSctUxkc3skzVbD7MfQt+cMZdDEAkN1ofg6VsP2GrnXiFRYaQsawOtAqfcAjB7ylOWirFd81+5CI3Rxrzp1Ka28KkNt6Yh9k7RV+nlR2TvjQhMJQItSyGZN17DxolZigQSRfd3QcA/TpRTfj4CiNsQBF/WioqPKY1rEOShwvUbdEXc00KKxHkjkzvggwGMIRCH6GcQtftQeKF+EKPXYY6L6EN/zfS9b2XrH1X7mIT8KEU6aENkdx656vnaQ3FrLuq5XNodFr9PE56JboutGUarIUnXDZh9mVbqgMbsEnzNBxVnYLmXaotgZnUaiIGBNBI3B283qJM4qxhHzXNaBXEQ4Gkiam47X2B8K3vSxYE0GEWWsgRPwc/asGON8NBIZil/tifKHDIXHkSdELy2dta7mDdfXub+TS9iLvVYhqgt6WMrKYgAkDbKsXLaUXgocuwPF3Matj5WqI9z5QFc1q+ocHJqdZGAXWAM33uZccMYwXDlvcfOJDHOv8f3iHxB07Zlfw57YZGEUVhTxMyKK+7BWg9tdf0A3ShfIHEH3c54ljhAx++/VYuGG9hGrVuJYrXUCroaiXehg37OtNqzkaG11Ys/qNVwNBU1BDXDUiDYagMK9hNX4AsbiCBj4AuU45z4H/5gaPORKarE+h1kCQjFUEQUwpumxV7EfGiy9GMhGKrLxmsNouBgYEUpLETUMcUQkQAhDavnUk08Buvga7ykwaNg9Ub4YUY/jvvZPiu50LtlJEDg6dwPtFRFuQbso8m5duUul5APckBUEN2hhWcLN6GLXJkIVx1AFqtKB0hWnNSKjGGqCETRwZc7De3z9hOSbLy4m1H3RR+xzzq0XyMPdN15ARL1+BDyu5WLmIyU+jJ5Q36MQTXsWUa67uAu8wUFY15NsrB3JVYCIFbiZ1fLYc7m0rbrULlDkWqVyrMLWdaXqsgAYKq6QXFtwAPaxU4hT7HZ8fR0O3kLOpsyHuZ3XDHPdZuSZAo8SD3b2p4pgLfiikpbPiKm8QjxMpxjzbJZlMdxnpnSmwfGggbnpnihfjCg+ODaqWddWORx6m8M8KKYX4sP7jrCObwmRqwfkDLDHADsu49YvIax1SlU360pHXPJB15ZX6tpRZengRuN+8fgcd8hXX3wqIoZG49uFlfgpXxF1SYFHXssu8ikaj71eyTij2Rxigc3x7GO+4Kuvuj2UT786N0ZrwIpN3zJr95Yw8PUz/k9frhvqUXlU8XHy5EnrdHLablgH3Oee/3jYbDXjo2uH24ePPrjka9VXVTkARyznVcVR8b2ffmLSnWaq4TgqmiZ5ADt7ZVn53UhZW5Nc/+W3ddX7P72jCxiKnEHfZz7E9iguMlniX4wcid0fwGNmgJtpi4Leh8qWXtOR8eWLkkUDY4CrSIJpcC4Dyw4yfMzmubz3np78l5PbopFMka9Y844sYa8ZSiGPWiz3ICdEr/liz7bEPbjSCmap37xt31q7e+idS1HoDuocRrLq/myWD/7Zx7Z6vqVaeZ63tqY5EKUCBB9vmlReO6j1ajewnnltV3P6+bXlhuJANc6o7CL5Yt0dw6EUCfR/aCQGWyZY1857PC8KORLbppadNeccSci7XmA/jnyvai1NHGcLx7y8hcckk6+5py8f+vy6XN5ITP/2gEtHmF+5F8qCOvCDavnAY4/hbpy0Tp68bKep5Z1avxh80ze9vbGzNWlHKw91V5qNwS133L2yZFXLf+ODZ2CsupfOs9ZolrVwQ8IossLJLPMsbXkFAk+eVxZim+YIdvgABByH4/CEvH1QIm1PKiS225cnJt6xgxk7vnAJ1247MD2NdoZzmcxS+baHDsinX9qSA71Iur4jO/hsNM3EVZUM2Y+iEQhCtRxc68qFjRGHz3GdnT1kqAU1COeTfeTUKdXpdPSZ2Rk3XAqd/e5S+Mqli423vP14ZzSPum+6/5t777j91rUf+41zy3lW9vOyXkqTrFOVVSMvJCxUGc7L2g/cynn0T95n/cQvPm/NOfrCBtbAUqA+09vIcRCu0srUQjQ9V549ddWEM+ZYDHcGOUjaeGEEEmcq46Jf2TQ1qOPiKEHsyhyGomIAsAzKOFkj3EAOHxzIcJtzJC2OsScKQx9lMcsHPvCI3vlwR7//0hPO/SeOODtjCVpN3XzlwtVOr3ek903f8EP9Dzy3u4LA0s+TfNmqFMSFtF1HN6TMQ8uuw4loL0tLB9muXeQQJeAbAAgKsOKqeAhrEPhJxZnaYAQl3/DwYfnVj75mwh2n3mE16nXZTk5bFMgIwPJv/rm3yN//6T+A2AdaqESwGSMBB2bDjjgezKQ5CZZtetlyCtQ9YygU81t4b9S3PaLvP31aO85V+8A9b3WvvHYlrNt145lPnG2/57t+rLdVry17jh7M83J5mma9uigH4JS259lRw7fj0LfDwNL+T/7ZN9l/6wNPIX9Vmu1MODqFtiqRDzPOctgiz8oZw975llvlY589axQbQyMwYqQc+/EpoMQ1+8PSyGxPv3JF1g528XrR1M76KCa75LFG4JueSSmMXXPhPnAY5fyeMxQLVxF4z3s6+nde2LbPPHvG3RzOA2viNr79L/94R4e9Xtxo9ZHjrAxnyQpuwRLQ0Qca25VG6EtLViGFTd/xdsczR8PN8UfZsE0UeSpJczWZ54oDq1PAJ0doK2CMb33nMXn/rz5njMbJF6sc4QpII2S8yJI526USGARIYSD7E19zp/znj76Az2BSch6uW0G/G+TSuNh1ddCR3Kpka2NvTbHzhwzV6ZzWz2w79oufX3ftsgx+6z/8dCNRVScrql5V5JTkK7g/A9zMAe4OlyKHkFCNUuoYNyuqkP/CkV3cN1vpWkHKM5tBqXWJuwp/XyTAhDAMwifeXXZZZmFLMNuVzHtcGRNdosbU22E7rrNLFZjiWNjMqEj2syjgAKzJYGMhm0eYdbHz5p40FCylvw+G+vVfv2rPfN9JYahA+c1maLVGO+O+7Xi9didas321fP7Fjf7b3v6GbuC73WeeP9M4dPR441u++YHwxdk9ThD67sZwQt63sjzDDVUSRIFuuFptcVZmmM6PPZnPMllqNBAZc7myO5MUdz/uhLJxaccY0VwaYiUNu6aGUpz7sDz22G/J/kOr8v5f+h35J//p02bQwM6I/Z5AluClKeQ6aypWOk25Ohwvaj/2SHndUI+cOKH+46kd1VlZUelwaO/vBY7tttwsqQLbi3zl6ihPiqisdVPVnn/HsWPR4Kgdba2Xnp3n7nf/4N9xnnzhgpWmmRXaWseBp7jkDTuj/Nl336mffPUqbmAIRChphR4SXag3C8ZxlXSaoSx3AlmJXDN05g5w0aDly75BS44f6srmmZPy8vMnJUlr6Q4Gsu4cgREgTLJSEOXMj2ALJ2veA+RlnLsWWfEXeeH//OWLf4u6//77raucIgw3frw5D3qdXiORWVvZXg/qoJtOirXuUrR85Gh74DYag52NUdvOw1aSFdGBd3130O+03c2tHXd1qaUvbU6sfrch65tjYKu2AhA+pyFlnpQkuZHZJnmFJl/zcJbxjlw586L4d7zToIg18If7TTm7sSvu8FXxx6+If8+fMENKO3EkX/XgMfntT5ySZiuU6WQiMaT/eDYTT3IzfurSlZ29iSgUtba2ppP1UNmNEqELFvMtRKnI9xwLAc2PwyBoVHUVd5ba0asvboVFaUXHDu3zVroDV6fP2h2Y+eLJT1of/s+/qILRGX3Hm94husrAObkqylLFri0FJw6xgIxWU1q+J3/mG+6Rp8+PpfQ6Yi0dMk0a3YYjw6d/RX77lx+T4295l0S9fRJMLkgSHpAYSfIMYuLpFy+KDQk+nSEngxBJofkPwOBPPvnr8tyTT8rk8pk9aSguGyrHLl1SW0FqLRUNW3Uspxk23bCBtL+s40p0rMUOPd+Ps0zHcehEoe97+5dXvbLS7gtnLrrNZmStDFr2wVuWVOi19MQayOjyaVlaO6TZ9+Fb3n1cXjp7VbwwBDVlyKlSeeMdq/LMq1dM9ZGHC2HN+vf88QfklWEodzRT0Z1bkKal0sg2pLnvDmzA/hTslCnyjrs56e9YfCsTtwJXZRO556575dVXX5Ct3b212s0XDPWxjwnX5hhxVcnMslvNtqvtAEYovPvvuy3MON+RVlEchI3Dt/Zi2Cg6enTN9xW2sSxvfWPDubo5tW450LPwrA64kX72hU9Inq7L5OwLunf4TjlzftO01LY45h5nDiAAJmkG1VFLD0iJOZmvO5F//ON/T97yjneLNT4nzcO3m2kP1O55CZePmdlgilzJaJbIq6/tyGd+49/L7vppufTSKfncU8/Kg/s78vTZK2a67r1pKHkfDHVWBWkf2U+h08BxoZXdyHX8VLpRWTkx4lYjdr3GKMlDx7aaRFToRchLlffqhau257jWhYvbdr8b63Fhqavgp7tXRaLGiv6G9zwoTz35tNiNjhzYvyTj4Ux2xxPZ3pnKcAY1eO4jcjlry2//4s/Ke7/yPtm1e6I6h2Q0TqDDC3HTDRlZLUlgIPvqZ+Xlpz4uF1952gwjTSEqMuh/Tsz47PlLpt8g52m//uP2Qln8Fs7X96MiD71PdHrypNOeeM6OUwZOUbdakdc+fsctPcdtDJ544sk1xLu+33b7eVL1bznUa/mq2UzzOn75/Kth1HDdQSt2PvnEa/Yb7jyiOM1NrWp116Fb9IF+Sx7//AuIorjpkOgzCAb25+sGrtRcoKC2Za3ZMCPg2f35dz57Cjfeh+SeA31a3v3mu+T0hatm2rdb96/JyZdfM9tlMCLH+1oesifkV0M4QLPhC0clsmppbxUYibNfTj50Wd3T7aqikSm/9Exd6lvf8CbZ3NzRqsiUpWykKS7UW62vXh3Xn3vyrOxOE5UXpeLiJZfPDdWzpy7XIW4ab2CJkJbNOZhe5Fc//oSp1fZtV+6784D0odb+/Le8FaFPSTNo4Bxj4fRv9B3zD7L7Pfcdkvtvv0X+xvd+k+lJyy7MTIZZJ8WK3HSem1oM5mp8zVUFAggUduC87+j+PWgo+VHWEZhy4sSJsiOcfJltRFrn+UyHXqm3x1NOB8pJEut8nqtW5KqjB1fZObL2PbuGJKxbjVCqLFf9dlPyAp5OC/EmQpFZJdfNBWtoLSfPbPHo8nMffEKOrDTk+IG2/KVvewiR9lovV5Rbb71dnjmfyoWtVD70saek1YyxKxA0LeRtd98C9NTyje96izHGu99yl/zTv/0XpUpzaQBlDx4/bJbi24OGMlVI8rnP/Zt6e3tb/bW/9j3GcN/+3q83d+2l89M6zytdZJXl2p51720H5Tu/+eH6r37XN8EoDdVphIor3fzvf/E761or9bb7j9dcSyPJAJeqVilu4De8+03ypnuPyVd9xb3y9jcclf3LA/mGr3+3fNsj3yyZ3ZGXL3OKHVYFsTKolqjYkSU/kwMtrrZWm+oktt6+474jcuqVyzACBEhUm4kWjx8eSDnfgVvUMp6m8mN/8y/IT/3kj+wtMcFmBS75AEOpJEn0GrR3sLpq/7H3vtM9dGjV/eQnPxv82A99Z/h//pePNDzXDX72X/9447Ff/Uj85gfv9f/ff++nvZXVJTdJC+/y+o710quv2eubQ2s6K9Q0SWRfr63fcOKQYjXPH/u6dyBM5lB2gXzju98m73jwHvnMZ5+RrwUq3nD3Mem1I/m2b/lqUcVUXnntqvzwD3yP7OS2RJ2eeFEboW0sZy5vS6UjSO8RTGIhlzqP/UJ58vlz8tr5ddncnYLTEnnmhdfkc088u7cQdb09ypQnnpDHz56VnZ0d6fVCOXIEecq8kHbvYF0UdVXWZfXquSv1D37/n5K11f2Cz+r5JAMflfV4PJbXLm7Im++6RW4/1JcDva566xtvl+NHD4BDSnn8D56QUOfy4L13m2YNBzr9u/7k14F7WBOey6C3JFub21xiTy5c3ZHLW5tyaBBJ0yllPtoxszp3PBv50kQCJMyH+g05eqAvvVZshtq0EXbfjvN9xf0nJPIhUKq91BR/DVHXCh0Qv+0sGL3lQQb4MtLNl0+/1oHuHvy5H/7Jfp4XK4/8L189+HPf8XWDvFTdqiy6/+Jf/nx45uq4+ZOP/r8CzWk/tMJdqvVHPvpJ66GH3sZeXOrMhU3pdWOIBleGW1vS6LRMswSXeaBwKIpEPvjbT8g3fc2b8PliyA3noWCLL5vnOTr+p3/hN+X7v/ubpUgnMgSiNte35bPPnpZXLw7N6gFso2LnzLLgxNoiO8PdvWWoa89mgvpFJ8yRo9TUtSzfT+qyVWZpl3Odz5MEEt1aBlesFGW97Hteu66rVqvdiUU5rSKfhZa2HAgQL09zq64ya17UaqkZKfYzp1ymauM0BY7FCUBy2JSDGOkhi754nm/Jg/fdIe+8/5h44aIT83h3Iq1eW37yZ35b/vr3vJdyhlvDuByjKGZixQqo5GT3lPFQpnLl4gVZPXDwCz9uD5TriLr+m3Rdn3dkO3FmpROWqmraMEJdqx6YfIAQtlaV5QBA6Fu26rG/xM/9/H9u/N7Jy/G/ePR7ItxF14UFy6Ky66pg9YNm3wUOEGAzOUMgu3ix8xPfs8WX88QqxxZEVYMENhz+yq/9vrz3q95sGgwrzm8Og/7Uf/g1+St/9utMMsuhOTQKBQUtDT+AXreQQI/FQtI7GqeGr/Ycoq5PUE9ENS6L2/LEtstpmJV+o67TlqOdpUqKFUS0Na3VoMyLHu7iADcrHm1vN/KqitvtZojEy9OzDb+02rbreabBkMcNfEdxUqkDKx05Am45sNaXF09fkOfOrBtu2UUou+PQMnvqSpJW8sC9t4qNJJhzybp+IFxV4G//i1+VH/+BP2Zqyjnjpes64geBbK9fNf0rPvHp5yWOAul3Q+n322ZpvT1nqOu9kNbX11Xa75uaiSkUsmvXgbKsbp3UPeXqVWShA5DOQFVlL8urPvtMQHpHpW1HvjZTaAaVrtnxyCkAJNPvBE7PLi6cpJ4hEDQinuchXHFdDkvmQMi9Rwfy0P1H5ezlXVNH98RTp4T1CpxEuIStcUQ5c3FTDi+35Oj+nnz+pcswPqgQbsBRiGnCiUW0jCHvOfaXHWeI3r1nKFkg6qGHHsdPP2w7zszDPQrG+TiyHLfjO/ZSrfUaiAdI8pYpIrSqufJNC4aLLcuOdS0xopBn+56rYSjyu4ar246tIAYUp77xPF/yPKFaNLUUDIFZmZk+5XEU0qJsEoGgEMhuXx79wUfMUuNLSwO5eOG8bEGIcNRhGESIeLVZha1AjsacbTgeiYuE2G02ReWeWDHbffdOMb/l+ko3RBQNNYGhljv9YLKz01Ch3XK16hdcj8PSa66rl/K0BEfpvuf63TSb+7bjtcAUkUs3Lyuvqgrbcz0LhK+QIKsSdx6chUjJufVcwztcmoitsLwEdvFiXwmKCvaF4FIPrE0iDyVJakQIO1h0O235m3/hG5HkFpLPRwjULvYBQgMfaUQu7XZb5sMdqP25WaByzxiK/fquveQzHk9oObtkbTVypCtu5OpJhLvWmY1n/aDZHOAuDvIC/FTky7WtuhAAHUjsUCqh3oY8135RZm42SRzLD6xKVcqxHAiWgrJb0fuDOIItOceBLyVuNltzObG9G0Uy2h5KHAcGIZ4bSNCMjdigouMiKrNZIqPNXaByjmPkMh3P5J4H3ojwWCEhTiVutmGkFAZUpq1rTxvq7Nmx1Wjsc4GKyEvruLb8dil5TytvGYGpX1ZFP4Ncdy2/C8Swo10DWjHG3YmAALfMcy7LZs/nGZRfqbIkU0EI42Rj5YddhKgdaXe4rDhnVykMeljROp/OJAqBAkh3GtLkRQXnkVVmUMBCMVoweGnQyOlNTb8m/AT2Nd/d2pFWq4HXnBXQMmt7GCWzt8qj/AND+fidt+LBfsehcP2ZeZnoLKss5FJAxFxVWVHbtVYlwlqZ5Tqbz1SdFebzLEk11yCEA9QgOo4LlRCqjqTjNbpGmrvgl9HGhiTTxPTnm02nMt7akACISjlwUTkwCo6RsgcTwiM4jEs/cHqDAvyWJovuypwIn9xGY25dvgT+W9SsQxKa0Oj5e3OqUjxfW+lmNrODru05QcOfpbNGmddd2KVnWVZfVRV5ql9lOVCV97wo7uYzhEclMUJYCET5lVIODAgFkdt1WYCfmAVV4vgePiJCwDuzKULaDPyTiAXDuR4irOWZ5DeDIRy85wgOs/oNkFNOh2KHoQmBFWchYwUteM1FsstJGZNkLj6QmaVzGJChDy4Xt/ciolCeaBij2fs8DZpGPpNZHiDhQD3Ms5lyWNejKp2nma0dzsPnWGUyQ0Kbq9lwpF1dyHh3g6vS1GU6hTj0YX4twxF4CHcMIbG2cHMdLsoF/3CjjrRXjiwQBKU3x4Oj4b2oYZZ0AIQg6pXMxols7Cam55Lt4eazvwUnqHV806lliuR2NJ6b2Zm3tkcyLiHTcyVXuI4vf9BeKDtnnmwnfsOdz9PAV1UolhNbte4oK+8o7XTS8bTneHZXOc5SPpl1K+GgNbuRZmns+choax2An7xkNrOQ4NragrmKnN3qoORz7SEhzZKx1AhPSVKJj6SXSCkQ0nwYZPPqLmQ5VKCuZDbJYLxALIS5DDebvV2JQMusD1WaylvHCyWZT2WWIRHG9ybXArpm07npmUTBkWMfct+eauHVDlQ2wlRUzOykzjmBl2cjGVHw/eHOjguFh5tvO9r2bc21QEE8UGgWBASw5mp8r6bIjMu8NP2Tc4a0soQtkNsgrM2nE3zsGO9vQDq7QEMKlCkdyvbGNmA2g3AAT+EmR+QoIIlWBtnBKB5QhXDGWZn9GNwWSDKZmFbc0IMsB2JriImcyxohtLJhirkZXskcSjEDx+0ZQ83TbXsy23WtuOk27NCt89SDhPazJPfBJUFVpv5ktO1NrlzyfSdk250us9JyAuS0ZWXXgFQY26rRHVAvcGZ6ybJU1q9uY0tOIo8bjUR3NoYBKa+RlNYwygg3lwt4dZb3mbn1PMuRKVBB7ikBUipBJr9cLAWsJmOuoMMBUFCAvW4LgiGRhq+h8toSt/rSgpH371+Rbrsphw+uyZLvyB23Hbr2K2+WG77sGY7aa+W6in19bidmHXxw1jSUExt9fXK6oUehp9KN1Go4Deu2Q77lKd9eG7iOoxwX/Oc6Vu1Bq3pbO+Mg8nUAbgwm83lY1zqChgrzPIsRBcIgdCOrVuEkywIAPrg6mgWXNic+tvOmac7hXR6b1PDsQP3aeVk5Gl+CJXA9UFG6sqCWuRQuZBSyP1w/tucUT/xe2KZbgYUr5JH8RZrV3PiQjb34BGILH+MFnymQzaw3OLj5/trzl5bFvlSGi85CvsvFAZD64EzsRs4WC3ZtYWc7Lj/INbtKDonC9gWe2RzlBhaH60BwUgvgRyI14plyfG860oKCGoGDqOeYyZxxGGk3XGnFkVl2CoHX7IdLXFzn4tJulhupfFFKaMrroEI5cULUyf7jau2lhkoONHUzcFQ23tJWFVlWK7GWGgN7NQSePNvJ5rmrXcutisoHBftcXQ5eG8DuERw7VLZEdSnhNCsiKKowK4pokmbx1iz386QO4SYevvN2pwmeKxdU7qZ4aCg3XCSnVCBYrAqI1bqyK/gw6Z144iKRVMVwRjPOLMdJ4coqT0uF9NSMKuOvWjRkUzUBFjja4qfzS74GuKgl6KhwfuADwFg4NT6QDkQ2JxFl1cAU8oG7MX3Nc2gxVqlyM5w1cLhcCoHJKREpMs2JkBGVOAzhD2GO8zB95fsFiEVSCHyOqec1HO43ACrs6zrmeufQd1w+JfR5Dfgd3A77/SHD3Sw3RvlSQLFcB9WJa1Mam1VHwFLd2FXFeFOPVNMKOoEVjVP72HLHKuPCVZVt57PEj5qhF2rLt10rKLI8tBxo4KoOw8CJ4ONRVddxVVZBqeo4L6pwlpSRYynfcUwaA5aqvAkAlWWFH3iONZon7sZOYl8azW2wlwY7OPO01qUu7cm0hH/W+M+VnYAoPBtnhTO2I0u5SiOptVUCGmSGyHGXnFeAk+axF6RZ4w7+TtbgINkveCgdFlDGe2aVbLHj9/yMx2dbOjclAPiPA3Y5TtMsX4MD8phc3ob7sS9yNwSpcgdzDi7YUeIaauFsv2Q8fGqAxeEgnOmXx+f10TIcYMXxoGQ7H9fLZl2uGxGBxV6/3JvlxilfDlAsXwDVF1iq0/HVtB9pKxtaOyWwUiXW/si1KmSHtiqd8az2/MjxwBRBI/R8z61DuCXBE1pKR4jJUVmrqCjKSFkSI7KHeVmGiLZeVahAWdhOW+48z9zhJA/wuRX7HEBhWyOA98zWGElo7bQiT692YzvNK31pd6Lhm+rcxlRfHrKLLzyRTgpNCZKAY2rNaa0Z0emMLY6vxE9m1+JBHJqpbr5wAyDVKuhMgINDZbgPu3ERgHywxpt9zrk9gUXZNWhylVB8B1SMAChiZnBtsa7Fg4sbVzKd52YxFYKMV8iD4BLx3pK8KnidMgPoWVvO+Wavj9xITFURwVyb9aTYtcwB63GC4S9c981y45T/BqCur47wxSx1XfptFyNLEl+Lk9uNWWlrhOC2Ku2o6XuhDSBZtd/wfL/UwiHJAZgGLGTDP1ScV3VUFXWEGB/BSWJ4UsA1icE8AfDjwzUDSDOOfkU+hnxJarcslTWaJPYsLa1pVtpN37KSvLK2pok9mRdqlJiZONRyx5Wzm1O1MU7YQ0wF0EcgJBXCQTlteCf0zKzVZJtJkhkWYA9krlLHfilsM48grcgqXN6J/SN3ZxnAB6mIh2Ek7EuJR9llIwGjDOTia9yG00vwmWBo4Dge8h427nIpKAKqEVKyKdN1vKy0ARjPx/EFVI3cLsB7Fp7HTCth2ApylLQHsM6TAgC9xmpmy5vlxir/A0BdX8niOAB1GYDykqbu+iMrPrxPbQ4v2mpe2t0gctoxSEpnJCgviFwfjou83QqiwCI7hW7gxMguYqXrAN5uBmASVGWOPMvSQV0WAcSbXxWFBzfysY2LNMkpIQGrujL5PtjCKapKV9q2kiS3B0shaM/RHrQdnJmqiY6vyrJSXA9mmuTqzPqYkZ3pzjWpRmdcTKWRZKWRgWQbDsLk1FH81SADI7fIRWbHa4Un4LZkHoIRZGJyInZZIRtOAEJOosODsFJixJWekhxANkcyuVUElpzjvFzwgeeC5MW1aHNNlImUmBy4Q0ARQ+Y7XA+ZkizGZ67JtjHeS4vm7aXyPwAUy/VFAS+vEVDr2i7aWvdDnanEiuC7RSBOhLQpUpzsWHlwDARaxx80nRBSMGxEsR/50rCUDabSJo+KQy+C74VwJD7AUmAqqbmCvgef9ZGvcOpXsFMFclPwRe1QwTFg44+DiK0DfMhRaPA3s9IqfBJYIKBEJXmpWGcBVlEZcxaT3OeGZejslFbXp0PmDyWTsCsqe5eUuDB+Tycn4xBAeGmWpuFx+JrH5FqsnN6foKI047HY4ZzdhbgRO1aQ7dgOQnDwPJx1ajGZH/IjbJ8TgHjmMqGcmQrMa0BDXcjRamROn33CcAC2pXBRRA413MLz4ig3y41V/i8DqqntlU2t01CP54Ud6cxKbcu18hqBlfV8th/4nueUVej69HmJAt8OQFOR79kxWCuChzaQvAdIwqOYi0BaKlSQfnBn6EjtgxY833U8y6odG1SjqtquOfNnXeNwrNarHe1AILI/ifFbzrxVEUhsx2M2r7myGYe1sJqZY2/ZLYt9D166MpTNSWEce3OSGflHtmr5lpnTgUwCtjVOTsYwMyfD0U1tHc7Dm0LAAT8m9yGwmBexAOXYhGDAdYBNiAtT2wcwELAGVAQnyzVQsph9kP2xAws2Ew4QINgmnLUKhbWWlH+MJvyeq4ourvRmufHKHwFQ7GFlnk5wMTkk3/XIIqDIUEjUHSur7NoPEU4zDy7h246NTN0KRFVUNiG8OYRTRvDbGA4Rwz+iVuiFRwfgKYCqEdqh79oBfNxHJOZKCvBfPItinzmnKisbnmTXmqpJWczLeXVwKQeOBgJhi5BSJdkJF0SmQF6jOP0Qa6uRdyFnWtTyMfoTENfdkblMXkKq4T3nmTIogIN7YJoCXp+xxgPbseKBTk55Z1qgwIs8BsHCenkClIAhUK4Dj87Pu0t5yA+IG1aLE2RkPfwOkx/xewM0HMewIX4Ph1dZuAaz8A0OwppBVm6YK8cmZtA8znGz3GjljwKoaw28rDrfvuwqw1BtAGodki9qOnA2x/LFVXNx87pgdxE/S/MQOiXACQKImkjXmouMNSwAqyqLyEEO1YnDsKrzqOl5/n6Ay7e1B6f1Eal9Lm3GxW09t3Yidh3WCvm/bfu+GWpi45ga2zrwWsXIDv2GZ/aro0MCygQGfxp/BXamQ1JOjWcZGMgza3e+XmMHpNOZmV9R9nGoGaUhZKPJiyacPh7f8zy8Ecxx2K7EhVqZM7GigWTDfIcHpFgkQEhcrEa/Xnh8no/A4DgPSk6CiW1nrIUBBM3xiUk2lLEmkschgBgyOFM6vyTb8TMe62a50cr/H4BK/ZFVWInVsCL2WHAst7SzVLulVq7tln5VW74q6wBeENoAE9wm4gRRvmfFdcGcCSyFB0J26PtuoOrSh2ORpfwUgILWc+B07B3ORTCAPc6Ja9ITK/AcHQLTgedagaPsEMTI9ib6HGURJRx9jaxFqWZWgoRfsjcE4cOe+HR07nH9mcm+zZZc7khvxiODMxdFYaQd+3ntQh6y7YiVBQQOWZCNsTwbbxTfMx8iLohvAtDDuVycn4zDCzR44PGxF6IC6dYACgxsqvTJdtMkl+3hVBJsx5l+r1y6JMeOHZZ9Ddd8zwNQ+vFaeN6b5UYr/wNAmfzpWg3fTsdX4XRDe1lDE1BeVoNCIrsKaqcAoBQYRpXKUxqfVHUIDwYJWBFfWxqgcpFHWVyEROFRRcgzwjSrQq1qv1QSxsi1fMtGSqOCaVY4SCHcLC8tZQM4tu2EnrJc19HAlAMMsbWVa+XS/3WMRIwTwjOSg6dIBsaJuUaUaWwlcOjgcEauhEYQGRbBpgTVIo9hjsLqccjDlCy1YBJ2H2KdOuUXKw5MbwpsTcYieMiZBo343FRy4CVZhDV2eDLfcwuCEYc05zXMRkCRnfDMh7kEFL7+nY/8vhw52JPV/Yel22nKxXNn5Y7bbsNxFmDUQC6PebPcaOXLAOq/VSHBZWuZP013XeWFhT1LKtvxQttRym02PWcyy3123N7fdn04RXh2dx6k8zKm3ysNqSeleUaGHcF3ooPdMDzQDYILO0mwOUkDCCpIvQoYtNysyJEnsWs4c33LBihxmtoC+0E1lvaBXmTNk1InZanY/gOFRD818zvRN9kIum/JY68CVpABe6BE31k4MEBxHXzGh03UZ1X1tQZcHIPAYDGg44FRKOUMUOnUOKZNeQgmo4TjJmyb4ipBi1xnkaexMXgGeYhTSOwiiQy0tMGqlJSb49Qcu+nbpu8eawsp+9jOdf7CZdne3JAH7zmKAGCL7YUGnDVAugDqAqQ3y41W/iiAutb1aDsGCY03daqaVkMSazIvbQg7pyEAQOK7TqC8ew/EfgP+Ma0lBOAAIgl6sRc3Ize6MkzCFy6PG53QDt5+dBC5YKQKbFVmJcBUcYhRAEbwke/YO/PSyfPSnuUF6+3AWjb79AFMlv3i5aFVVBboED7OZUuMj7PCHE4GP+63AwF2TDtQB4Ba6/jSijzZmSQmjyLYTq9PDLjAipBWtnQanvnRbKRlVTXhREahwxN8wI2RfqbrEtiFzBV52N8hGBbV4/hYMs53yB/tsO+dZfItkKGpQidYF12JwEw4Pk7Fs5gcip1tcSicE3yIk3MNtjNnLspdR/dJgu14LSwmP8NrMuNNQN2ABYb6r+zypd2OzGsA6jIAxV4SB7qRtVGH9tuXHTspHefilYnb6jhu7Nme59pBWVYBnCvEwSPbs0Kn1nGFfAkyKo5CJwo8O0IeECJ4B2VVhVbFBbJqSkO/zEsPUd5NitLJskqPk8KZZIU9nOROv+lZ2AYB3IbUUzrPRZ/enrNdxkyVss1GUvjZoa5vqrvxUr35jr6RUruTVOZIiFjBcHWUgIHYFUnLQWzLvq4nr47llk4oSy2uXkwALSoNCCjWCi4ghvsF52bfP+AC583NjSJAKRUJFPbHi03HVtYFLgrzOjISaxG5FutCXlIK8u9CwvETgoa44famUgU5muO4MocE5e/5Q5xEaXnt5c1yA5X/EaD6ANRLjYY60Gzq8aavIVd0Ca/Z79nWOJ87IBIH7uKVdemCYLx0PA382A6tuozCMA7qvIggx2JkL2Gly4bWdQgWieBUQVUqHEn5IBpfqSrgc13WHjITT0qkPqAj/EPaw8U5TeoCX66tJMv1xd3UGiW5avqeRK5Re8bJM2ghI59Id5RSkE/sn4dcTBJssME2KHgyXBcOrqUBIHIZcNbY0ZsPLwWy0uYkvLnMsT2HZQ4BQoKB/1pgMy4jxDUKzTJ32Idnp8NDqxqm4tGZN1FqLuSigYvZjujmPgQPMIaP+Rn/83u8x8MAC5fDQdpxHMqI/adwMI0bx1l8CMhrm94sN1r5UkA9es1OJ8xS6gt22uiDnc65yi8iK2/sIAmK7MKztG2VbmS5rqdKF1mTFyrL054dInxyZW7OlxHC90KcI+Zr16kaeWlFRVUjnVAeJE6kK4FyU0GtanYxAqC0W6rKQz4CErNcSEGPDbNgJstG4cB1tk75mi5cc/YhVuiZiI6LxaEWjm9DpkHSGS7ghMcz0BDAiRyEzAOHx8+OAA4CgBBYOPRiP74ztXbYls7NujyyBmLIYnsc1az6bWq6F86N66PS41vkcDg+9uG5F4BZyDi8wTP2M4BYnNXcYHzOfcmCBkzmM0jCyQiM2ZYhgsF1+HBf7rc4xs1yw5X/JqDw3H988brfF70RndUN19XJyLXq3LGLJW3lo9S1qtyplI2AXeFh+VNOk1HVQaGt0Nc1lJiOXFvHtVbsNdGA1IqAjgjnBTOpkEwFhyeozBAOOLWNS3Lg26yQcyGjXAABGgx+ahFkYqr4EMFBQ1zt1iytZWqmea0GWItQD5dbOLoBGT5ixSCdl68X780uizcodGbj+XhPQPFYr98dOvC1fRYuTzAABnzPc5pPCCZsg6/NsXksFG6P6168xme8VH5DkHIT1iKaLXEynm+xl5Jsd1MGvT4AVbxeU8i6PT7zl1w75M1yI5UvAdQfspGZHvIJUc1mrTf9CzqExydjh0Mq7Cq3nNpNnbq0HN+xPGVrP63LoC4qM2SjtpygzvKIuRG8PQYrRXCcELqsgew9IGPhMB6/V2A2H2CCD7tACic6Y4c4z1TosZ+rU1tIeWx2PTKQACsRR3B6zS5HBBDHQtGT4chmTJTx/mu/xjghvfxa4St+xWcDIhbuDtdegPEL35m7c20TOv4XyuI1v76+0K55zQ9R+C1dn4cnXMhAfEV88/IW3y+erxdGANOwbN7Vks2G0gdD7WSIHogp5ifhYQIIvr9+rpvlBir/LUAZMF1733y51lF02dpAmGx4np3OLBt5ipNzeuAyB5gsHzmPBz0FUEDmSRWmdR2CQiI4EwCjYlAO3tcx26MgicK60gFA4oFBAC4VwF9YF8BpqSH9apCQxaXVWW1uV8ib6rpkmylIBpcE30daBL9iZz68g5dd/x2Uecbx8I8AWPyghYvyCzot39HJ+S0d/npOcr2Y19zuGtjMt3x5bSO+JLAXhQe49rS4DvOpeY2t+H5xHdho8X8BnNf3WRyP5TpgzbZ4jLauylpvSUZs68IvNec0x+AfVsvfLDdc+e8CCuzEGeCiSLTrXtI7NvWba6dgDm+u7crJXCT4rpSlX1cW++ERKHiuwrxAwqXtEDoNErBsaDAR/CKGJArgRSFCf1hVyJm0BPCNAGqMK6R6wAgyJHHgW3ivOK0gcMa5pCswlGL3Ilajs9AX+VdVQDGrpZle0Snpltf82pTFdgumYiFb8NXi3RcXOj9Bd83TeST+x0s68eLZfGQe5lO+ICDxA4wM4zbmM265KAQVs6AFgLnt4rsFqL9Qrh+bha9HO5B8nbbMcEPMdOmLr14vXwD1zXKjltft+TBf3y+clfuaHdekv3ghYC6gjPady+bmReW6rprnI7IFUqXUssvSCpD8+LC5UxfQbVRcNcdfQKfV2ioh5vge7OOWgqQJiRMrHVjBAG/X7PDKJKkq2IENgKnISFIWJfgJLllV8PlrOQ4ecKyaCf0XIjwe+MM8hoR23RNLeLphBjxwBCmuP/ARHzmORECVAEeJfc0z07drz7hUbEfmI/uYDArb8Fh07QUL8R//M+dh5cRoNpPJLDXvuQ2Pi19ljsPXVKq8JvPANmx/Yo9EvrZrjq/KcTBwu/nM3GD+MBNieMSb5QYrcMgvtQvfm8cTePhyUm08vqGzTmbNJ5Feah6w+65tnRlfctzsNXepc8CbuU2voea+5/TCOOqGQATYSYfIawA7hZyqbtRlGcHx8L4CY2muq4D34gVaBb/+WunleJ1mpQt1x9GAzjStnKoqLd/V9k4i9iyrLA80NMxLXQFkNtDCaz++6sizlzMAVqkSD1Zlm86ycEzQp6kuB0AXDa90+uuOjZOztm82SuRIT+TUVSMXARrABJ+zt0Kac3v23bORwHGMFHtUaAld0CnbqoByTtKyuTvD8XOxg4aZSIWNx6xwiGO8nhaLhl+cl51tWUlSAPdkVK6BN+G4JnOtluzz53I58aTrcb3xSpKykgaON0xLgHMBPl595FkyyQjvm+WGK9cBRVO979H3qUcfFXnssRPmsyNHjujTp0+raX+q724s6eRQZeUXWtbpl55xLm+P3cP9tn16ferfe98BD/4ULHVWg+7yG8OGD6mnIeuqOkaSHeEsDfhvCGqJ81oH4InwpfNJ9NunZ0FRVy62cZJ5xaHy7myeuPBiDiq02VPCCx1rOs1BdJV2PEtlWa4CIGU4z9X3vWtF/evfuajCwJIiKVQc2GqccMQrwOEuVpDmlKB5wipCJT4pEr+s1XAlZaIPRuKwi2++b0l+/amrggswSzGQBxUpA8DrBI5sTwEWDQe/Bgj2upjgM28xbMq0DfXUTB6895D8ylMbpud4gutgsQEm9r7g8Pch9iGoqVnZ7NVFVnllxDFZJQBybeAj9vnjb16TD3zmsplObB3sBmzCQJaMJqV0m4FsDRMDwJuAugHLlzLUo48+qk6cuAaonR39wUuX8PqsXls7rF+xZtbklYmdKNu+Y813Br2u++mXX/MeOHHUn09Tf9+B1UD8u8JD+28JA9eK/cAPy7JuFFrFZVZGUuTRP/noRoAIHiZJFge+5Q0nmRfGrru1NQtwSq9AMIaXOn7o2hUAtbIUWNvTqV0UlrU9yRX8X4Ek9L/73hPqz//sc3ptuSHD0cy0CyVAK6UVHX+eLNqNGnDabhdpHqJ8j/Pt4h+rz3dneFXWsr41k+//xtvkP/zuGWnDWcu8kGYAl4cTu2Ai5kac/rWCQ28P5xKAb9lTgssSNsEwOSdTAWOw3WlnOJVvftNhOb89M+dmDwvKQrZ5USSyJwVITzgJy26SGSmX4jglju1hyxToTACsq0kiZ89ty//ylXfK//fxV8XzPdkdcUZTG+xWSowAwuPfBNSNWWhr/hUu0vM+8xF7SZxSJ08eV6fklD5++Lh+9blXrfPnzqv22mH7Xfcccz75+Wedq/Orzj2Hb/cb+wK/2oWyaTb99UvD6OAtd4XHDx0Kp9KJbzl8R+OOnhV98z9/KubQ+NEkibth4K+PRmEr9IPt4dRzQ8/P5pkHSeiUReFUZqo75WlL29oFfArkZIEHpspUqxuqH/6aW62//Yun1L5BUzaGI9VuBDKaJogOWlVMTGzkVkhuyFCm+ZdO3ABIACAvCmR3ZyarnYac29iVdrspdy/78okXNySMfJlOUjP5dZKClSAZOZCPvdOzOUAFYBBk7LTH1QQ3hzNZ6jVl/epQOoOW7K4PZXblvLzprffJi+e3JOAiRBw7AgDalIk4Xsgei0iIzGhdoFbj9dXtRNqtWHa2pnJkX1M2x1NgzZbN9ZnsnntV3vPet8kTz1+VJWyzOwaofVumuL6bgLoxy8Iu10B1fYkyrtVz/Pi6+tDlibpr9S7r0quXrOnpqe4/0LeWrdDeGCdOOt11D/bX/DxsehubrwXITwLLisL1Czq8561vi//ct31H9EM//3zc6oQxone01GmFGzs7ca8RhJs707DfDdwrw1m4AurY2Um9bitwh5PEbkLrzCaZ40WhnSdTC85rzdPEuu/EPp1tDtUL6yPd7zQVpU+j7ZqlpYFlmUwS5QeemsP5udZ3VuQSOojqcF7WuXP0LXMkyi32niDSOm3PSMKyUAAOsAt2Y89zLinDYR/MszjHdVpwWjHeJzADDlbhmKbSA9IQuxnQspFMgWVeOfmErN15t0xBQlw+bcIcCPtYODGfi2v5DxfooARlnscqFbIeV1tm30LmegQwox17oW+/9Gk58daHDPiUq2Q+vZlD3ajF1BIvyqJK95FHHoFriHDxq9tvn6hz5/r6ud1d/b3f+UbrQ7/8aatsl25yVdu7k7n7Ve98k3fxtYs+8oRg4+o4+Mf/+heiD392J/j06a1Gv9sML6+PGyuDdnR5Yzvsdxrx1a1JGEZuBOcPvND1ppMs4JLRdcnZ/LWLK0AKghyKw5tYAYg0pNKl9WN/+kH9E7/4tDVn/72GB5mX6QOrLXnt0q4MliN15cpUusuxbF4FYy011M7m2ET5LMlNBQSHPbA+kNIMFLMAAxz1u77luPzML70I6YYkEDkUV6nudHyBBJXlfV25cm5TDh7pybnTm9IBG+2s74DtIjDZ3FRMcAJNgwoA1lTD8fhgsPe+Y0U+9PErBmkcZMg5LvzQlvmsMKy2vT2SQRdstDuRdsOHpEvEgdRMZ5l4AZIz7Mce7eZ4GncFTEama07PSD240zCUMdLNcuMV+oN5XIt5x48fpyXl4YfNW1Pe8tb98geferl+5JH3SMux6uWVRv22t94pz37u2fqlz5+p/+k//cX61nu/ofoHP/dM9eSFkUrnRT1P6VtltYMcB8pHb+zMgFdVg31qyCmFKK9asVYNV1Sv5dYR8pPDq5FynVp1OzZXp1Cer9Q//t63qL//C5+XLMsEm8DpZ7J/ENfnr+xKDwyzszGpuejmdGvMIRBqtjMxOZWvmG/g9xxoSiu25cE7eub9oB9B1oFZ7EoaeHbtUnw4vQ/+Cj0xc/ixoiNWyI8Agq0rO+J5WqbDoXB6sixJwV50+FzasWNAenC1CUyV0sB7IEB+/eNX5Tu+9hBYpgJTsqZQg1WwfcuDlNuFZFRyeWModbVYjZVD9KeQc6z0SDjMZJri2iop0kyWYl8qsJrvKNlxD8gQIHzoNjDewjQ3yw1WvqAcfnTx9LGPfcxUTPT7D6iPfewlxfUqpStq88qmfuHka3pnqvXzz7xkT3Z8/anHP23/5ouJ/XtPnXMsv+kmVtdZXWrYs1nmNWOb85zDZXMXUdqx8Vhqc5ax0jl+ZMmZJqnT8JVdloVVllyEpCYDWQcGob2zPbeDZmj9s+99s/zwz3yKTVyqEboqQ5S++8iyurQx4tTQSOozUyXuIFmiRNvfidnQK8cP9mQIRPuQXHRWTiKZQEv5ri3HDy/JDN8tdxvyrruX5clXNpHbaOk2PYJYbsG+s8kUzl0BQKzSxgNXQFCtDBoyx76D5abMk8xM9E9ZRpATNFmaSq8XyXiWyvOvDuXPf/sJefr5dXMsF7lZY/cFiVYPy+7uTDikvbpGcCQidpmKwZKUgt12KDsjAAyAHCOvwz3C5xxYKABlKKfOjG9Kvhu0/Nd2eZ+oR049YtY7nUDyDc8NdS/u6TO/f0bnjYbl2x3Hs+f2O971Xu+uI4c9OLTfiVy/tpBcIf9H3hE6mj3M7bBWZcOqVWw5EgWOF1faDsu6DMtsMZkLtg/meeVWAJ6ulae1cq2qcktVA36uvdRu6iu7iW2q7+pKIx9CHg+5BtEGH1UZHI41cuxPl9elmqeFWm75ajhH0l4qSSDlbNsR8J1xXFZhcw1DKjU2yoa+A6AROA5YtJLt+dxUZhCUbGX22VYERqqwMZ2Z1I0LkwT763RH6uEFmbHhdukYwoYvyeZZWbF2ZHc4kjOQi5bm6pGJNMNQ9H1/RizkZr1uZEbxjrgWEXIyys8w8AFYSL/dkQGP1MivbMuMQPasSjrNFn4f8ixcm2kk/jI9J26WG6HAb76sZZBHPQRAfWwyUbcNhzpJEp13u3r/YGBfPnXBdhztvLO/5Dxt596wKPxsNA8Qof3aUeF0nMaWriIk+lEQBg1E+AYcOXK1G+/ujLyiLON3fsUDQdRRwdoRJxhPS+/jv3keQq/yG42We/Tevv2VD5xwjh//NvsXP/eKKmpt66q04HCgOaXms1QBF2aGSxeQVLYt4/FMsXLgka++R/3Sh0+a3xQEgalIGM8TPC/yp1bom4GGi4oA1lwvekfEHFnruth2DvDgtoA6YoCNo2wnyGvIFJyGLG40ZGc4NpNm/rVvf7P8o5/7JADA2rpSVgdNWf/0L8vmhVeFy+Mdu/0O+S+P/bKhoMO3HJYj3/S/QUICjEBjp9XgOopmbV3mR6BwiaJAhpMJ5bE5X6sZmMoPLpr85/7EV8j7f/GTBtRsO+vEzZuAukHLl7cLKyYAqPsBqPmRI2p0/rzVHHlWEkyoipx0DobqH7Q/PcaHUoVI/gNIlmBeFqEkVehGbpDmWey7fqOWPLr19luanlIN33I93wdzRbNoOCrDWw60vUsb28FrpxIHzOFxSG/QsW2ve7+z7663WpNJimyltptRoFkRR6kGZ1OR7Wrfd2V3PDGXS0nlxb6qk1Q3GpFsjaamVwMjRg/Ouzmc8qUB2FK3Kds7owULYb+o15fJ1iakFNu0xsiEULDdcjOSnclcUjg1jz/oxDgOHZ41fLWpFp/D2QeQjuvPfFQax75Srj7/Sdk4/XnkZZYc/+rvkq3PPCb3//HvF6g103uCLVavnDknt992UIKQDcyscOCjAlt6ZjLOEYDG1TYoN1lJwiUQ2bY2He+K7bekFyMPQ551E1A3Zvlydrn22SPq/vtP62G/r5PdXd2dNbQzqO2rlyaI56Xb9WIvqUs3rXIPmj9Ik9wvKju2dRnlZR0WZRHBiRuWrfCs47vesC9O09zft6/ffP65i8F0kvqVDVw4Orj31qNuLZU7y3LntttPOEVe2FPkU/TBHDmWbVMJVmZIE3vBwT/BUEAI8ifIR9MTgnXN0IWsqGS/JCOlyEIEFnuUs0EWF45tLdPGxHkfOHR+OJvLsf1LsoG8pgEG2+GSwyg8PAHIvnp85r6uBiSgXzMw0Jkz5+W2o0fBToVMpgmAqJHP2XL+7EvId3KZDLfl7ge+AkACmHC8ikzEaZkZknBlHBbPO83zpJCU7AlMaTkl0CH7ymQshw6tyqlTnwewJtDMnly6vAMJmYM999C61XusfKldXn//0EMP6QkYajjs615vV7+W5yoacuBs7ejlvrPkOU5WTf08c0ANZeCFjgdpFxeZmR8ixpGiSlWR77hhXVTNwUrcGE4KvyjyBgKyj9wGj9pfu2XgrflLXlpkXLPC2yg37fG0cI4ebOtkktlLK21AorRffmlTPf3kaXnHO+7Vw60J1/aWlQe+VRzPRa5hcgtd4fodMJfLBllXSxvs8cqrV/ApO2CUyFVC8wPDwJUcUpD52BQ50J/8xvvklz/yvOk9EcJxUzAhR+SOZlMjycyMsZCH73nTMfmDzz8nbpVKevZT8rEnXpJ777tX/CNfAfThNMjllrY/aSTbHCCYHv5qXBdyIZyTwAHoxcN74MpIT143b/m1KADAMVIIci5PGvVEVpu+vLg5latnPiwRwO5Dxn7+82eQE0LqYs+b5cYr/11A8XljY0OPmk1rOe+poVUAA7kT+tBcgW9bVQEw2UhutJ8XediIwgheFafTLESQDsPIiQEuEIHVgL83lOMED77ltujpZ06HIBR//3LPU17ptaXrpVnugQucp1572Qkix3nPV9ylf+lXP29XkHpx4NrH71pTSZZJlpXW9DLzkEhagzUj3eirWZrqOAzNZA6244IV8BKvSV5sJOXSMWzc5T/O/xCHgan1Y/1zAw48Q26zsbvoiUAmyfNaHNcyNXlPP/2U3LocyVMvX5DD+1akefhumb0C4OAcq294FxuVJcGxueh1deFzkGyZXLx0VZYe+GbxAKK8tiQEI+4CxAHyKKRgxJYcHHTkhd//DXnx1edkf38gL52/It/+VW+Tf/vY70jYCqXZZLAQ+e6veZs89qnPy3w6x+9nHgW2pXFulhuufBlAsQPSx+TNb36zTKdTtdvr6UMIr3GM4Jlq7TYjS9ehrnVmg6S4qCDXULcjP3bgqq7td51et+u7unQhb9wAFOI7jlvmghBrWaNp6h++pecgD3HswNaXLuw6g86Ssh2bw+ntl1+9rKfjVD9z8pLluI5uN2M1HM80Z3SZIqe4eGmkTgyWVQGJ9MRzL0IGXRLXn8vBA7frjcvnJGguyfbGJqQR8hDXxXPBtlFQBIQXmIajFtuBJTvDkegylZYrEqhc3DoXB488nUk+m8l0uIP9Ulx0Kvfcus8whC4TObBvnzjFBECbQ5alcng5lmQ6lEhmUs13JU9muFFaotVjopKh2CVYLp/IZONVcecb0iy25NyLL0i2dVY2LrwkK5CdZy5tyL13HJFzlzbl5JkL0upEks1Ls+q441vymRdfMwDK8b5AhGE3qpuAujHLlwEUW3QflhMnNhQBpXdvhVzhmmaBTkNPdzvgGqUsu/Z0q9uwa8sMZmCDj+sGvnP7G9/lFfO5MxntuNwJCboDPHoI+67nWU46mjvzrPLLtLTuun2/O5nMVTNucd49WytLn7+8YXuBr+88tqLn00wtdQBNJDKjSaouXxkpqSztxCEPJxc2tswyMzvbc/XK2bNqeakrTz37jGTTiWyPd+To0WPy67/+mwBTJd21QyLYpwRbzMEQjhcCJCFyF1e07ZgcaHdWyvbV87KD51YzBvMM5T/+0kcktAop3IYUyVTWVlcN+6U4B4SsXAGrcaWPcZKYqcUMN0JKXtjckauvnZZTJ1+QK1dek9fOXpDlTii//+RzkiE/2t3dls3NTXkVTMYRJ7ceXJXXrlzFeX0cp4C8Q77F/iKgWC6vs7vLBmUwLiswQvcmoG7Q8sWAWrAT/j8yOGU+J6CG+y3tNeFzsdL7A6QWQWAl88K668gB5+rOxO74nr3UbTi1rpwg9N0423Q6oeudvbLpuLVyK6193/c8SCfn2NEVt9WNSTzWlatT++nnLlrTSW4fWF6207SyCoBqc3sLAV5b21tjfcuhnp7OK7W5PlJZys5tXEtXq26nbVYjXN8e4qprleX4rhK10uvKEOxyoDWTjakll86+ZiTefDYH6wxl/dI52dm4LBfOnZFzF16Tyxcvymeefk6knMuLr7wqT4LxdsZTOXflkthFAumWy1IrMBUCbS+RrLLkCljwlz7yhNx2oCcf/cSTkk7G8uypl+XyhYtgxg3Zv9o3+dLnn3lBep2GXN3eFcfiAtS1dPF+Y2skCYDHNXaDgItcW2YSzaOH98npc1cNOA+vtcUDi07GyNWSynxGGRoGGrGhxjmWmbLdLDd4gRv8aH29xwTLZHK7OoHntx44IO6uV+/siJw/xzGnyDsacc2eCn4j1reuHUJQDliJoOcZlBG+54yrNTJt37GZe1dgNfXUk+fVqecvyCuvrEsFD/vKu/ZLlWTIX1LleoulNl3XZ3pRR76nX37hilq/sqNCOBOnPuZYpCjiwmcFnAxMUOGBz8mRRw8NsD+7E3ny7DnAiF1+EOFbcUPa0KvsMfGG229B3uTJYTgk2WSMi+VgvpOvXpFTr4ExhlO5vD6R3e1EpviOsx9tgYGY8Pznj71spmn+8OfOmhpCVjmyJnGegr3g8BnkWMLj4Z4gHzS/JfYBRh/kzP54eP/m2yEXsU+ZcwrnWg70etLwfbCaQg6YyZvvvkV++Lu+SXqNWGY7ORgxR0rIMViu9JAzNoNAuDD+ZEKOvFluxPJl7PI+9cgj7G1+XH3oQ5fVj/zIe9Tly5dVp3PO/tkPju1+J3YubFx1jq4edi9fuuqtHez7ByH6P/7cqQAsEd11ZDWaFyo8f/FKI6/KGJEVZGJFO5N58MYTB5tNP/LWmk740ade9botP4jxSbfbc3fHM+Zc3qc+9ZTzjgfv0PfdOnCarbb1E//uQxaXBYXIVH/tu79RSW2pn/vQ76tmFAKYZ1VRlYqj5u+8+4QU87FMAdArl9clAoiWGsiAkBMhpzNDJuqKDbmlvPvBYwBBLrcfOwKAuqa6uzfogVksA7LNnaH8p1/+XTBXatqMLl28AgCLdHG8LE3ERl6DSwJYbLAPQIUvL21Ncb5Q2ktLBtjN0JFXL16Vr3v4rfLX/+77jVz769/3rfIvfvZDZnjIf/nZH4OMy+QHfugf4n0hX/WuB2QTjPvNX/+wAeAth5blW7/77wBQrBW05f/4O98r09EEYEVuhc9uAurGLMYunJvBvGGVGMojj3xAHz9+Uq2tralLZpCh6EkcW/FkYn386dOOrSp3ZbDfO36k6yFq+q9emoR/6lu+0lf2PPrE585Gv/vJp+NkMo/KoowtR0X/6O//UKMd+sG/+je/EO07tC/82ne8wYfT+5976YL7yx/63eDht93n+Y7j5VXl/u4nnrSQ1Ttf/5ZjtlKV9Wu/94I9zzLtuo76xrcdV7vTXJ28gOQ+CtSrpy8AZ9gM5f0/8Vfkp37mV+RPPPJVYKuDgoxePvPsy/LQW98kP/aP3m96I3zXd/5xefKZZ6UZN2W5P5DVQWxYjNXl0wQy8eq6bFzZFq/VlPF0Lr/0od+Vu4/eIkcOLslzr14Vu0plknOKr0T6yIcuXBlKClnIFi8CiD3LV/cdML3Qnz99Ec9gGDDZLJmb9iuujjjkotWmcViJ57ryyunzpjby3nvuMNLUd1ypS07DDEAiv9pELsYJOn/gT79HVnHN7W4gS93BTUDdoOXL2oVDOMhQa2vfqN7eOa1O1uetW289im3XnGOrq05auG7vwJID1/Km6xv+j/yD9wf/+O/+5dCPGtFP/sufiz/y4cejutax5fnB6kq78f7/42818nQefvZTn41/4bc/F4SB5xW5+E89/bSrlOW/5b7jSLMsD8HX+f1PPY0cCyhBJp5PZ47tenZR51qZKfhqFUWRuL4LieibdjKk6QgISnE+cQvO2EbCznkcLm8OzVCL5VaI3IMrXwQyAbvsW+7JKnItLhNz9Mh+wwqHbr1FOI6KffDYt49L2Vw4+wrkXCVHb71Vzp85JdtzJSdfOC1f8eY3yHg0Fg/MxlpHzkSR5am0wsBURjx/btuskPGWE/vBjE3Bj5GVAXK+qGH6CTrI/bTlU/IaYKYAFqvRf/jv/lv5K9/3bTKF9JvOAdxJItvbU8hQsi7yN7DgeDgRTjDDchNQN2YxdrnOUNcKP7v+YGH+q+v6iqV24Q227Uz1tjMaIeZXlbe9fd7/8X/+gfC7v+tbg+lwEp0/dzH8pQ99NEDO0gp8P7ZdJ7j33nvD0WinPZ5Ooul45hVZEsxnqQ8m8pRU7uGDB7w4YsVF6T3/0qsuJ7FEsbVZ3kmxZdTyggDJR6k834NLwQmLWjd94A7Y4wA9dteh3FtqLvrwcTyUSdzxmnlICIZictZrxnhfic/hs/jZ7DzLPn5cZC0AII8cuwWSCxtqG3lYIfMsAcg4/siW/QdXJEZ+o/DdM59/Qu6+517kiYu2Lo7NxwXKv/qZXxau0PEXvuubIfNAtlxdvkY+yQYlbohzcpE1LijC4fW25ZpGZ37HBuGqBKuBzbiANi+exy8RfVK8ZT9AysvRdPq6cW6WG6uYKbm+pBhbPfbYY6rf76tnnplbzeZVdfbs1E4Cx5rsZhxVa2ezXT+Bf7uV8iqdhki0o9qxwqc+92SYzvNY2XUUR2EEVDQm01lYFkXoN5uN22+9LYQjeVVZ+nlecKJLdrpxPc/1s7LwIJdsuKaDPMR2LI48Equsc4tLv3OeBlyuhoOrcZKo5VYDjlZpEBCcuITkYu07ZznCBwAUq5jnYKUZQMGq54YfGKflT+Tq7G84cat02rHce/ftcubiZdkPGdeKgXM49zNPPif9fYfk3IWrsgVmmMCJ4dnSiEOZgmlOHFmWre2xvHz2ing47xzyDvgTJ/BlB7lOCBnHYR85wOA4PmIBvkSZzGbADtgUmOUQ/fF8hmMC5AAO8yykejLoNXDdiwln2Aue3ZLmYC6uR7U9SowcvQmoG7MsQua18r73Pfq6nU6dOqGYR21vd5GmFDpNR5bVF11tpk5de05hi6tAHIifQVKkget4QZ7NI4RkH1G5Aa9pIC5HRVHEUtahZesIYT+Gx0Slrr06z33bdaF9cieZ505tKUi+2juyFLlx4NhpWdhr3ZbmLLLaVtZ4MoOf1xaroAFENc8TINFRJk8BlW3tzpBXLaqhewBJkWdmWi/OEcHEnr272XOc447Y8MrVCrg4WgjpBjIEw5RyYGVZgmuVFBy+zuVk6NTTWSEr+1ZN7sPBIwlyJKVy7NuXNJ2wZlLKbIY7Wck/ef8HzQqDf/7b32MqLJAOio1zmfklKtbuIyKYYfQcpgEGIhPBBDV4lp1w2fODwGLfJ1a1254Ha5QmUJgOv4orpd6s5btRyxcz1JfaiO/xOKnr801rw+PighzKUTitVseKrNLb3OYoicot0xogKoLa0jHTHDBMlOVJA7Iv9m0rhB/GaV5E2rYiWykfTtOo6go5GGeLLZzHHvuI/9tPnXbAWt5P/e3v8oBgdr5AAFcWpBLOyzWrLf3E55617rn3LjgWchEbEIBfc1Qs6+XJc/gxrPUzMo69wunEtuUBCOzwCofE5zkAWBUpAOEgFwII2w3IrMzIsKrAM6Qd2BTA8k3FAEcK4+SIA4V4ACjbnSo3pAbGeXPZ3tyRZrcjSAJNXvQP/u0HTdX5X/vT74Y8xHZuYJamYXV9jtzIQa6V45hkQbIk87XFna+x3Ux2tnblg48/Ky9d2jU93TnwBBgDvjggERKR3aWww01A3Zjldbtcn6DleuFELevrx1UQbMOdUyttz1SdhrauS8uG0svmYzfwXbfSXDq39NkR1qkVEhjdSPMkcm03Lus6hKNE8NIYxBByLBSc0y/rooFo6xZF6UOCWQBbAGpxy1o5kaNcEhHruBGk3Y3NHbvfbyk4vMXAzNQIX+Faa+RPlmL7DUHEmjIgD26KTIaOB6bi7LJkI47qhUvKoBvJiVtX5Bvefo+40IklHNttNCQrLQlDOLyRVYXsIlfpxgAawIqjgN1S0z/Q4UxGABEZgpO/+FYpL1wayW1rfVMhMZ8n8lf/4WOGdX78r3yTNCH/OJnlOkCSTCZy222HZXdn18wQa6YQA1IoAde3J7LS70gj8ADw2PQnvHh5KL1eDBnry8bmrqxD6mXJXFoAOtenugmoG7P8YbtcA9UjABOfOWp3YzDQ/fVQTxpb0DqBo+scYRVZgZc589JyPNsNqqIC0iSoVRXCwWPf85pQMwEYIYLTQuqZxasj29E+NFwE6RQhL/DBIh7oxk2z3J1Vta9KbYP5oNuUB+pDUFYOcjCnrEumWtA7FT6zLQII3q6QZCn2ZmBZLKaL7YA4Dp/g/A+Qm0YCGpCBPchcrDAg0Dg2iaxDZuJMsWwcJvjYAOxiXw7su+O2FXn3m4+ZhdtiyMnnXjgNUOyXT3zmVTCia4DCyojh7tTMCMvJXjjT7ATAchwPrGTJeDxd9HTAMclCbBC2AEwzRRnAypq/69eZQ6ZSfnJ4CX4vf5Xp+cHGYIYQD/ul6dyw4U1A3ZjlC3YhmH6UTwt24kenT3f0/MiO+mJAtQGozI7Ybc/OVeXayg7SeYpsv/CR30RZnVHWgY2qplVLbHlOCDCFcPLI8V0fkjCukVNpDTZTAvlXOgpJF1jFAwNwXSinqgoXBATCA9ygu5g5uJzZBdQF3Kiy1gBSpsgUxvXAHiXkGvI4gsRULHv4zEySwtG5eKbE4lRhHmQcezFwKmXmLlwU2oXj08FZ6aDhyE7gmnklEDVMXkPmIkBZCE5WXTMv4zv2iuCcexz5S8g/cM/tcufhJbn/ziO4aC3PvHxZDi43pQGpV2aL+SE43FhpgArBAHkkXouZq8Lj4sC4JkBeMg6RxznYdcqBbMTRcS0MHmBHAPQmoG7M8rpdvljyvQ6oTkcf2VlV6+FZ7ZY9q07HNjsHODp0xtkMbFW6jg+YgKXKKgl0oblyYVRWWSi1bsAHY3huGIdu2PB01AjccN/yINwcjwMwTXDL2krQDlwAU5wjRw/7GxcvePsO7LMj9v5UlZ3OEjtNU8uPOyDGidZVZfmBrx0v0JPxSKJmUwrsDB9UIfKVFLkK8xBVO8pvI3cZj8ULYwHKsAW2YmUDQFIm2Eb7koAZOG8EmYlVdNPhFtgBeRPYKYibwFcus2SKRLEFEFUyG6fS6ETIz+j0vHlgMy8wDbkcYm8D0ApOzyUIOMrWY66lLFxXIsCDkZ41gM+9Z5ziGWDmHBcZgAauN8ezsU+BbViZoViRgUtjw+50PJFGuyXpfI5tb46HuiFL/YenYv6S148reaIBDvHV2SjSvj+0HCe0nKRwLDd0s6JyIenc2Wjs1UoHfsMNkukkBpOEUGkROCAEl8R1modZbkfwjxjJWASf8mqrCossC6usCsqitNlNAhE+hM/jWVw2IiF3sbWLLCUv8MayqjzVYAZgiqSkLTob23jIHsjHTGXE+pWrMlgeqDytxLUg5cLI5FNmjhewFGvQHOyTpVM4PxiDORKJp7Tx2RiRIjDTK7MNixKsSAAEPpcAjqn1Y40bGAqgKXE+jv7lnaog1VjDxx4XBGfNHCnJ2blYiulEwibyIsQI/FbDSGxnIosyh9IOq+lryLkQgN0x23AhAfYbNBPKINfie4Lc8nzDalC9uAk3y41eaGOUR/kHbvKwAVPtuuoQkv2tF3aUHprs3iBR/BqENVbKxX9OgIASQeNDgC22oaTK4fuOp4ALBG32uFMVchNVIkhPd0dwGKcuauRBnIclr+o8T3FiVaeTCZRWXWVwaFYS5HkC5xzXRVKa/ChPU+T9/Dw1V8puQ9hQBr2uJKNxTSZQLpgI18Dq8gUAsCF+YZolcH3kT0UqKWQV58HLshlr+83IXKgxgG3huASGkYbIjTj2aToZ4RiFGXa/cOhKRsMhdSOkHD7B9gQEq+xZ9c3eGN3VFQk5qYp2wXodbEMpqkzt3tVLVwU/3NTezcC4ZigJwMbZmZg0gfNMhQubBsiIZsZaA6ablRI3ZPkShmLhezy4YHVD1S839QXf16w9c92R5cxyW9tLyGtyZ2Prshc32p5VKw9yBSyUhpZykDslIXwhRpbgsx0KST/YqgylVGy9NIutJfMkgPSKgT0vTxLHdX23qpRbVJlnAZGI9PRHhzWA2rGt+WiI02iN/AcsBb7BI8sTlYAB/KCBK2a9GUfqIs2bzpCL+ApoFBtyjG1HRTaH1AsBxkUXnhGXmYl8XI6SRqtpOtD6YLP5cIxjKMmnyMeaDVOrN8M5bDsQal32eOBQdcrHokRWg7vEHItrKTIvYtMtxViWz2Tz6o6srg5IX4atCoAyxDkKBAEynmN7sru9LmHEHuS2VCl7SDAXo8bL5PkXz8ptt+43+6SUoBwMzbwQQNwd3ewpcUOWPyqgRqORtbLi6tkss928gvIJXERSu0zGvoaGgbNHeZlx2U/IPS/IijLO5+PQCwIkBNLQrhVw0pbp1m4UtGLfcp1Q5WVYmGVES3u4M4WiYpWE7YKRnCzN7ckscVZ6XT0eTRC4Wf3XtQLP0qPdXQRpR8+STEVN4NTMqweWY2JTc6V2LRMwSbPZVmx3mkNycXpjEg2He8yH65IDVBlyqE63a9iv4lANgCte6snTTzxjZoDlPHnLYJd0PBMkbgANG1zF9BRn9fjy6qoZEczBgKRcP2ogV5rhO1ZmsLWA3aFysBJH384X9f2INKxppJxkr/f5BJIQ7MS8isNQ8EOQyxF8+C3skgRGQmjB8ZlL4XdBEnIFVuZVX2q4m+UGKF8+h3oMz0dgMuROZ5E7DZE7hSFk/1TP3MB2AKi40bTH08qzncyv8iIAO/meHQRFlYeI4QjnVgxaYK+J6NILz4ZtLnHjxREEWJQXtR83oqBEDjWZzAI4nAXKceFxbpblHhjAmc1mVqvZsRH7kR4V1hAgagSxxvHZGcdKAabG0orKp2PZ3rkKonMljiDxWBkOyTQHoNK8gBR1wUyUY5BikI5hEJtaNkpJtvXk8FutK0iyWNYvb4rfhPMjZwm9huxuXZLuyj6ZzkaSgRH8MAA4GgAE5CJuVQUpyT59ppFYW2YFkEYU4nzM0ea4BQ4AsAtWLKTZaeNcpWn3CnGcCaQmq8iZk1GWckhGDQZj423KNi/+BrASrcM2MOZcrCAx0g95F1/fBNQNWM499wfddqerk9x3tJVxCghnOtt1kjpzQ86unc89y3dcpM4BJZxklS+eCuGUvmP5oedbwWw8A4jKwLH9ALE2AAJ8OD776Hm25fpI3p26rDzQCmnCUVpZcEa71prV4yCRAMAp2RcHgTjXrtcAmHMNp9d0XHZYBe5VjRSsQhhHvMYRWHM2NYAAOJHbTBDQ4WLIUzigL5nBCaHHmMiDwEx1c+j7cGJIPUgn9pbgXBMESwSQkQXK+Uxy1q4x18Kl+lxYjbWEAaQhZBh7XRBsAXtLAEwEq+3hJ6U4gYtQAVlHIHDOc1Ym1DgxG3tTMBp7i3seuwxBx7oaMpJMVkoUunLm3AVZ279q8qjtnV2TR3H9J7ZdJQAmO+iyedlITfzu6XhqtmGl/c1yg5W/+H1/qaFbEcRI4eR2BcfPHNcDgizftevUvbx5xWu2lvxyXrlVjrwHEJpOx16zEYc7uyPfBarAIr7nBsE8m8MPHB9O5pYpciFLw8WRAdmWXWgcO2OtIGCbFTqtKxdpF4hJ7KoGUPCZ74Wq4Hq62YyVXgCNb6o3CAakVxrOqfM0VezHxzyCaXmWThCtK0iqTFLIpwyRHmjEWRfswL5vXI/Wd3wZD7fgtLWkkGtJNsOJud6TZUDJ8zjwUPaCKME4SFRw3gL5FI4DdiLjMOfh5JpsGCZjsCF3imN5DhgDx2ADLXtxVWAhLwJoAQRWh8fNpjiABBdOi+JAMgQCG4DwcXe4wka33RQg38yAWyO/Giz3kNtxIk0N8PoSYx82NjchHQ2ImKCyp/zNcrPcLDfLzXKz3JDlZg51A5brlRKPPgr7mOYnvuGSoI+pk/2+ko0+l41RZ5/f1M0DqbWdBnpNh1ZoF3bUCRyrFLfRdpxG4Hp5UnuTWe7HsR8gJwqg+aKyrMLxPA9Dzwp7rSiaJEXo8HOpwjwvgyu7k3BjmPk789xd352x1ZTajgMNOXOyW5se6aZZ1io5zZiGOuPKN7q0qmtNqMjRof6gEsuaMzALRKPSFZIu6Em2CxltaITgHy5sSuM2EHfXPlkUfsbEn1XY3OZ64ed8j+sXdobCRUHqLaQn5R376rHCgp9xdXgzTITV4NiHbVk83gIG+EX4y7YybsexUfgh0opds14vt+AxfMjN1W4gUH6y1I6N3OP4KR6PE3T+17/oZrlhCgBVvw6oLyprO0m9PcnqZjetJ0lW+2lRJ1lZ+4Ow7nhBfVu/WcWuW8PItWXZdehaFcdTOHggiS9nWclub9UsrepzV8clQMH0B2lGWc0XHUHxnOOzqu61whogVI6lKt836z0xk4IjWsQUG6aAfqtG6sOZtOiXprCzKc6p2LcOuxvH5Wp/dF7i4XpFpgEEoUkk4DWroa9/zm0Xz4uy6Flx7QRm88V3i2pvrh7PjrRs97bFhcc3Ys7G5JipzVp43Wp42AaAwjZs6wo9R5ocmo+cjWdl8sjcjj3cFX6mh+Pwshz8hm7ky3IzkFuWG9LCPivdpkQAUIBjs5KDjzGr6s0V3Sw3VIHT/CG7XGeqE48JGOpxtfZSQ13q+OpwP9Jnx1s6XL9g1c39+tihFbsZ2LaTFG7Qsh1dW652La/MKx8sFQA4AfLtkDMQJ0nO9qlGjjwbPhYGnh9NkzTaHidRWlT+FPvM5xmwWrrzvPbmeeWkecGF0W1gjz1H4X+1BQZip2uwlAV2AqxKuBb80wenJblSLkI+IzsQrYq8gL8uhm+UZDAWOLBBh0EieYWvFqAheAwI62rxLQHEB94QdxxNyw6wXFSNd4wVEGQfYp60yRpFDi0mZxLUPB634XnYh5bn4rKg7KjLanIWDyDhmr6cOYmFi8L1Gr4sAYxNDsnPc0nxPa8n5Tq9OG7sO/hNC27mMW+WG6x8WUBdKydOiNo58oS+dNpXlH1+MbIQJZUqQ6tyCmffctde8mw7rXMXEo5zMDvZPPWVZYdwtCDL6kBB3sG3QkThGOQUTiH54KcxiC7cnCTRZJ5B5qlwNM+dopRgczx34YcuHM/DfuzwZkO8QT3VhIPNLgkVZF9dl+AxuDmVF74Ai1mukVT4TYs+pXRWBUFmkEOnZD87M5iPVIAPrzMQ//IggAo+w7HIKmAgAoXHJpCaPkf1ikzzwszjR21JnJJuOfSD/QTZoEwmISTp8DiEGbHL0b1cfxdK0ZyNcwwumIbv8RXoFoRtgNYCY+3vhov5L3ByzpFBMLN6nQtws+qejDxnlfxi95vlRipfCiiW66C6nkddBkt5SVMfXtnU/Xaos8jTDR05qz5cKHC4rrkrleVUyvLADh7kVwiPC+CQITwgsBwrgkyKq6yOZnkSzvIqgu+EaVZG2lY+LiKEwHM3d+c4ovijrHQuD+ccYOimmTi7s8wsa0NfhyPbFcdX1LX2QIxlzaEaCqewlAfHjyCpOBf41u5cc4Bhgd/HSf/ZCdVwD/4XeM33CygRWPiLX8z9CSYCheDgbBYcQk99yapyMhjbgsgNXPmDVAUmNfkR7wJvGrf1cZxG5AIpvIsLliLYKRNdAIxnWFwDv18Aiv9IXNymA/DEESSezUlc8CEOjNNKrxkC3HjDy0YxRrpZbqzy3wfUNdnXaKgOWOrkdENPrI51Z9PTmZ3bnvbttb7LpXOdUpWuU9SeGzi+7foB0yA4bWg5OnSVjmzHDpBSNXOCB4w0macRAj2AVQe+a/lwM7NEKADgbuxM3WbDc7O0dGdZYQNceCTWUhzY5zbHVFrOLC11WcDDkbJRVNHHLFCZD8cOAM9maBxSzYtKTWap0W1gQQAAsIIDc8oxVgpwYTR2iKV7Ehic7jgrC4DLgkSrTP5DNmFFBPsEUkKSkbiaIQkHhxKuckg2ITBIfiRK5ky8iTHkXASAEX9EAoHEdaEIYIKHLMmHi+Mz/yIbmvwK/xYwwzm4PY+J75phIJDa2Pfm8I0bsnxZQNG7vqim7zqgYsi+TWtmk6GWct+aSYoYCp6IHEcXlUcouVaNVMAOYtcKaqcOy0wHlqfDADKwUnUDYIqKMo/gIlFd6QhyiHN5eZZmTwzhHMxegrwMLu7O09xN8tJhxoAk3AajWRmk3sXtqdONA70xnus7Vjvq1fUR0jdbXR3O6KfieHTJWpZjXy01QkNBBAKZh7PHEgwpQEApxqVqTOMvHJa44qhdVjrwFhAcMfIazicxZy0eAEhgkZU4Nt8cF9tMk1wSAIUA47HYO9zBAcmW3GeC7SnbeFSC2Ddjmcg82NlcmzL7BAAx2Y0AZm9z5k/XaxoJuADMS9nH3Ivb/leGu1n+7y9fDlAsX8pSJzb6+jIAVYx97Q1GVr6b293Ys/bFnp0p10mKOYK+w8GGXuwHoe9UYCkL0k+DL+rQJqCqOuacEgAWgq0Vg1AAogqfi0eGUlYdVIXyZknuICj7nssR7pYDT7TOXBnZO7MChFfb+/pNmwjEe83+esNxpk9eGamC3b9Ral0rSjrWBVjwYA/OyI6tS5Bh7NIzY/ch1zE9FSjb6NeUcFxYLa8g4fAa5zfMg/PIhFMf47MMDNWCBOT2ZCZOqBkCcBz9O0qYW5VgIxssQsCwet02VfLsPDvFOanbFuxj6MoAlsBkLwjma6M0l27kCacNMzkWtiHoKfvaoQ+wE9AK7AlAMaczR7lZbrhCw33x85crOzvJwgvkgsiGyO4krU5vV/WTl8b1Fhd6Zhi9VvC6gh/UkHcVAITYCx/XQC6CLXBQOdrmc60VE3lEXMuum3CkMPBrL9B1p+mrQYfSxquDwFPMP1iFfO/hthzqxzKIg5oRvygKAKcEe+RqpenKoO1JYEbfwvHg9hp5FeMFO6WyUYsVBWSmGM7YhtNTjrUiRyJE/k7sgR2UrLZ92YdzDxquND3kQdiPrEIQsTLheu0aGYN97djliFIPalTa/qI70hwANNKu5gy0ZBlQ7zVGsXEgysEY2/K3p/iegB2C5VgRkYEJGeICvCZbtgLXVKPjtCZP4/CQzXEiV3anNwF1I5brIPri5+uvF+UxObWx8TpYACdG3Nffs6xPpjUn6RomJLy6ZqdTbFGzXx3fewSPY3EeI06BZZqBUPDeqSmcWOmOsyrDKHiG5DIDBF3PwaaAJzxnMivV7pidRHU9nGayO0vV+nBec55zrZx60PTl6EqzZtLOqm1WCoRwQFZJ71+K5NhKQ25fbckdeKx2fZNDAVsyRV5FgFXIlzjveARnd8Bi3diXZQC0G1myjyBrBtJveNIJHOkA/A3PMtXbBBpX0ZjNC9mecSWPQsYp5VotY3zGvnosHH/JGW3Zw50MOctYqwcWA2CbOCbzIoJ8Cb+DK20gMTWBgR1qea2gfBMYUhyb0pX5ICXmzXKjlUe/MLHlF5eHH1/g6mPX1onaSTpqtO6ptt6RbR1oiD/dtFztRL5adhu62wl1WGk7d2oOMbXhrLbnaadWlYOE3VG18rQFWFkKYV9TxjGcO3Aal222WVY5EFZWgX3JLXleW5Mk0XlRWVlesgO4eZ2kJQRdrSbzlLXcmv0MQBE6hYNy/nJO4wIlCu6rVDvyVBfOSpm00glNfmIGFAYeJBYrJJT0myGZEERUG+agEw/hrGSYdugZsDXAEnT0Bo7F7VgTyHyG0o3MQ2cnACjbCEaupEEcbc9yIyX5OSUmdjN5EVkvAiD5noUVIGx/isFKZl+Am3OqTyABoQZliOPwwfyNgYaH4HG+rOFulv+by38jh3rftRzq1AmOjRLp7BzRrDrvNi8iY25oCQs71aHVsAvb9gKn6YnrK+V7oePCiX1t2VBrdug4mss8hb7i6FxTnR4DGzGchlXpQZ5XMRJvTsscKK0dgCaAo3rIrzykDvRagLGyuRAbrtUG+bHaHMKxtntLofKxMwhJsWmI8+QZRMBlkf+AwWZqDDYjgJiHLLr+sO6dVedgEezEGjTmOaz9o7Oa6gyAiTkMgbPoMsR2JvIC9sUxeBQCh21a7A3B47DmbgYAkLHYTjSDHNycZAJwGxAyI2IFhek6hOOzNg+7GeBy1iQCk6ZgzZ9puMWBGAgoVSkLCUpeFyeV2Z6QBYubku9/xnL85COvy7vuarZ4vSpy3y2t+mBLZGU1lgO90HysLadCSiKc6Ir5CSsDEFVrM3IH/pADFcj5FZJwhXwAmGFOxTgPNOAFs7AQsoe1WKwtc13SFyQgZE/gunBCsEXsQd55sn+lUVvwQCbwvKhFWxBwzlo5OCJlJxL8+paVlnSwPXOca3gyTkwH5z8m+AQHpSGdnMDj/H7EJdui2A6Fzcxr5jQUofxg0a4lcPDKyEbmNWPW9uF6WDlBMCzFuG5PSz8KpIccjYzXRj7UbSwWYYvwuyJcL5mRx2yYXhCs9WOOygGEGkBz8JtcXgIYq5DLuykkdmbAys9ulhutfBmGus5OLGSo4yf76vJaQ612fHV2uqE9MFTLSqzMiqywqp2injndpSU3zzL4p/ajyPWWQicIHCcMXCtoRhCG8B3LsiMApQFnjV3HDuuqDKDiYgDLhxf5cCUPTMAJFlyEaHaMdTU7IkBRVcrUMFAiauRc7BUBlYU98d7iC2Bk0W6jVJLWILAScksJFxWgg1ISkoU4oT9zLIKKUCRDLVQjmApMQOaitGLh7EfsH0igEyBkJ7KQjc8IGlYcYFfhFGLs6bC4HAQI7MBAwaBAOUdwMmywn57CDyLHcZs5GRXfzJLM1CiyGJDiWplX8RjMLjnNGWsYp/MM+1SyAzBtgXlvAupGLH8EyfffA5SVlRwg6NQea7JBKE4J7FRBw4/8XuSGKx0Pys+KPQ/gsqGAXDuGPIpxXshBy0eC1UjLKpCakg8iUKkQ0R9+qF3WwwMtnBkFOVmFL4ElUz3IBQOUhYTeqo138mfQn+G4+BZMCMlXw0nZG6FCvpUvpB02evHyUKYJnB9sRecPyUxw3Ou1cGSrRYsVX4OVCAYeFx9Q4hF/LLxrHNhImqXU5PYaoKPco2Qjo7E+kG1avEDKOwKPDMSG4+E0B1t5Blj8zKwWgmf+FoKaNYQ0DdujCDZux2tkFTuxx0qNm5USN2L5H1RKbAxOqf5GpBrjTGQQqd18puzSU74udKldPSvh0raGrysrV5nllBrIsh3bt+w0LRwk0+44Kd28KNxhkrujKZ6nqQtp5MCv3LxmG1TN/np2WVbsJepyZiPtaNsFVbCZE77EGnAEay5FDxhY7BTBYI/PyCyVAZBpewJYOW+fJGAidkRlkk+kcXbYK7uJrI84T4OSKRx1A1F+NF/kI+y4ykoETjnGDoJkIIKQ1ewsdG7ux7tCB+f6vly5g7V6PJ/B2QIPBhe8Fm7H5wTnMl2VsDPBySp3Nu7yIx6SLGiGfOB4PBuBO8F1sSaPLDYzzAqQ4VgzbDM2HWUX1fc3y41W/igMxXFRLBt9/V8xlAuGguyrC/v/x95/gFuWXOdh6KqqnfcJN3fuCT2xewYDzGCQSAADUgQBSgaDOJQoiRRpmjIpmpL9TFqSRRHAUzIVbD1ZpkRZliwqklAiQYIJIgYEiMhBnJw69+2++d4Td/b/r33vTGMQqcf3fY33neo+d++zQ1XtfWqtf/2rVlWFpc2DwPgx0COsQA1wPOmE+G7Y3+mnnmmAVF6nqU2aeE26NB/Fi0nUASxFaFkJhAj32wi2XAAewz5VAAREqQZCwYpCO/TY/gK0SEpWUzb4DmHBQTRECBTMvgYIBfOImpzaHe3PUGi2ITxjIAQ1O2d05WMTCQo0UkZPsMN3IfVkPg1kD4JF85DCQJe1SgnEmU1YBQB/cLmadEQ6zlbESnA6MaIeDuvLQ300DyIWhUf5GlGMAgeTNApgy+p9RDDUC8KJp1XuSWGmoNMlz8k4GcunCIgtBZvf2x9llm6s9DWafHrwzEsCVUKgwrjxvGmqJh9MnCCrClh0LgR0xGK8GE029cGVADYxmkinthZ8yaZ1Xaanj80nndhPksClc50gRkOMYL8laKCgRzakT6JxMCFrRS7G6tGKgiRBwkBLCFrkV2xX+yaZgQaHUNUGGt7Q9UyNnwG52DDZHzSYZmjgrTCwORI1lDvhG6PGI/WwMcJB7UGN6Kazg9fyOGcmUmRAYRRhdvLSz0GhCina2Ed91DXJu3gP+ROvo8lGweNkGbydH3r9+J0jpHQCFs2NiULYhinxun3kVQcIBZaJ5ubB1bP09ZYeElk9+oz+kjfjcwSfFC2oL33pdOiZA3GORJZCLqRBxOBMsmhVjoGmJNmlHQIVhtPSkGjdtNA1YchIg8oOJrnZGTM0B6ZNWRpetz3NDUxJM4U0jOuc0QHG0AOHhlmhgdI5nTe1nQLqpjVNooJ9NmaC++mu5idDI5xASHJs2TjHZTt9MYRY+Y9GSWB/sRPJCj5H+jG+h7o4Gz1rlAx1JEDIiBBs2bpwG76rB4QwhESh5LBH8jJ+2KHLaymUzKcdxkEt0fYhqRTwg90MQj7B9RM885hbCMkYL4zbPbyPrRFd76VsDgvZm1YQqvYempoUrla0ZunGSl+jycchHC86JRa7NtwtvdQmDjzBD8MGVp0JhrkJIt/SWxdDqyZFXSZgPbDuOOS9Sq11HWjppGmqbj/1ObwjTcMgWeqF4UIaxWI5LL7xi7qKAAxBDDKVwE5ikEUAWhaElrNzudLUnFmWM0U6IgHDdapcUYwdqoYmGfeZaBvS/KOAjWDKMc2nvsz3Is7dr4hDp4G6IXATUYXmFmPo6G2jecgYO6ILh7lTqIhUbPhMB+VAjWj/FrOhGScGlcOxffTUl8nD5EfkVhxSQpnkMQpfy4mYGz8Mq6LDg/WHXsKWyNqajjyPK4l42JulGy19FYHS9NAj9nqBWnLzLjdT501rbxJCXsChLMy92NogJ/dxHgSpSWxtsZUEZaRo+CnaDztx2VXUbayJ0SbApVw83w3DJLIJ2nwcgEeVlYmqqgzAMdjmOVrCsw2wgRFJaKUeCBZ4lhdHztErh/zJQxyJPT/gGG0rRuIO5xon3+ETJWGgUQ4ceEXkYTOmGcWGywvoKqf5xyh0RoEzVpBOhdb5AcSDxDJKgagIqqbuckqGLt0Jsw8Cr7YpGz+RjK+XdWpd50iQB8irCgmRk9WkiMREYJxgGbQyG9YXz8XoDg6D59ANoLl6DTWkC/80v1m6wdJ/AUIdCNQYAuUfCJRfMJgmqHMXNa5JfNPEaG8pmlFqjU3QEBJwlE5e1x0QoBQwkgShn7qKY6CquJv4MThQBGlgL2ZcVhU95D7uZQpwzqEALwGudYFaMKFc2nGWczT4gAcgC7gTHQd4JAgUUSJgHxDaLAcHUuur4KAlo72rKUb+ogKFfZplTEQo/IdAgXchPw7VYJweEYmcjILBvDlk40Aw6CSgGWZ0fDAFo+U6Guq0L0gUHAqoIgz2KWwkiuRHdM1Ta1AI2Tm8urYrXJqnGwXK60ZbV+X0XaeQAd3xjEFsBbyt8Szd8OkL0InpEZFtCNMT2F1IQj2XjT0TkVUjBWg1ZYFWXJcWu6au8LEM3zPqQegCk9AIYYlx3gdwiygwPiSsKkqdE4LaeGOUszFZOhHaeAz2B3lmXNRmL8vBhWpTQRJG08rs5oXQ+c0gU0YmkHNoGBHuKrVMNFxcqxOyYMuF0jSsCC2Q6oNjmNonxHkLhENrZwAu9T5Xkh+hPOY7gKlHDhaDay3Px3JoIZa5bqgowbi+JIRQ4nYulxMBnYC2EiEfQvAcz0Og6aokX2MURD+mu5wz4bbjmihcHFRIMzIMWnd6D9fZbEPiYlsO9UMZXj0nN504Jmtrm3otg3/nEl8Ozaczgfq6TQ+JnMbmcIcDiEQmbD37qcgmEKYM3yPJJZAaAsVAmqZC0250Ni87ympTMmYcLToNAkYuEHc4VgkCktmmrtGUxPbQUOYSa2CRCWeDGOZ5UzQw16jNvcZyii2G8kShb8YQqjGI+tYgNzvQ6tpPAxuM/UcDOiYgbNvjXANdR+ArFAw6NOhMYGgRUUXNKmxJ7zVyAoLM44QwWnI0qthlywGJzI8eQfYB9JN22McShOsQuNjJpa4cmUtkGftL+Cx3Yp1whXF+tEj1ZUF4CJTs+EU1FAU1sh1fqJcCHKfZ1+NwjYVF2Vpd1bFRp246IlfOnZc7sY0chA8SrG5OVp35ztINlr6EyXe9ucct3eZPnFm2h1cD4x3esJnpuXJ76qSDNpNXHoMejJeHkKbQ810EQh07cCjQ8hS/fYpGnDqYeXlVJcbzYAKaFOc7IP/JQscnd4ogeBFkLKyaJpjkVQjUQZM0fhhaBxPH78e+n4JgYZ9cH2amcR0IIMQEaOcMGiUAEo001hUuDM0zCgTRE/IBQQRa+D4QAg3SY2gQtvTWQYBoptGRp8wELZ18iOLERq+mFd8CzuNWJIYptVEKNA/pvgaq4iiEElJIxwWFlujB2/h2af4d8Kk233afZdPcozbhmYBCiHu5/tXezo7ML/Rkc3NbAvC+k8cOscAX+58YETxDqK/DdNAHRYS6PoG76HGmlSVwFjToY92uWZnzzStv6poT87FliB1Riks3cXo+2GKQEUY+VIxmMA/ctiAnlhPxkdcIRH+UF+wzsgWki9yDHZkFRykCJnaHlbm0M5HVvYKR5Q1Nx+1hbq5sTs3FjYk8szaWZ9ZH8pnzu+axcztArimHSBgOHmR4EZ0SxNWaPaPaFNst8tpHJnwgVZz7nBxIBZInVFRQbdSHg/sYzoRnUGFgbB4dEESWABrDIm/t4KWg4VpeD3SGOVvKBsdyIb+5NJDDc1Hb19Vmr/Pt0fEQeTD9AGlcbaMc70liSrnjxIrcemQe13MdVo/SqdztINxplm609DKEup4/fbkoiRLAE8aF53mlx1i+xfkkmAujEMIUxs6LNkdZem0viydFk5amSatS0vnEpXHoJ5e3pp1K6uTek/PJsX6cACbSvWEedTt+jLYdbo2K8OLa0Btl4i/2/SDLcrc+LH260ztouVHk3HCcu6wyHiMKuGAiEI2uOlkEOh3qRoZePDoaSvAxDtxjw0X7VweBwptarBYNnMMiGBHP22n60WxsBYzXU+xadKFrHrVW4SOUgfswggIZ0/RixDvfGkWPqMbr2X9Fk44eQU5KOYIZ2oFALM+FQCWr3kFGY5DvdSFQqmtwM6qoBX/msWdl89IFue3ee+Wmo8svOkBYTgUTlsKpgDlLN1h6WSzfQQwf0/L6GZGbz6mHrxt7xvrnbDG/YObjwOZFbaMC1hPawqRs/KwuPAZyL8HQDyNHJ1yAdh0eX+yEdx5JwuMLXX99bxqN8yZ4491L4S3LvbCT6vLuQRctLwycB6Bi55S32I3cUsqBH8YGUM1L3cAdX07cYse302nlAGQWjdNaV7MTWc06kn+0T5lOdX1Djcxm3N5SLzBdNGw6EXYGmQ7RYLT2hfWx9jGxAdNzBloGVAKyqAeNrmuGJ1E42kZesO8J1zN6gh6/AbgZUY8mGtGGLw2X63RjrBNRhyAUQfA498Qi+BCjKSgRvBpGnwoHhYtHW/DBHk1DfD9+aEEuXVmVo0cO6UqLvEijLHCWlxENKfCzdIMl/njXf65PnKBlf3c/ndAoienAmYi+4xSmBxrzXBSxt9VMQB+e28ncOBNzpBeaO4/1zc2LkemCYmVV6ZY6gXnj3Yv2UD+GoNCPBxkNGN+GRm0aG8B+6kScb8HYxR5Ifz/SMUQR2H2dSbOxnUMIGpx3BmZhw6gBBiHR8TgGgrADV2c0QsPn3BD33zRnVtJY6OwgB6JrnB2qNMmIXByivj0q5MrWWI8xmJYCQqEjctGsI/hQ8CDt0lEhwSsBqOe1kXPbE3kKpubqbi7bY3oHUTfwHZpvRCciFqUSWahQUsgo2J2Yo4Y9jR3sYj+J6F5vhZe/gpqMQMKw08PBNhyKD0BW2P5Djjj0sh9nlm6EhB/vC36X62eOZYcuN5xGbLrWs5zxqJ7bsj3b9W49FnpoYN7uuAwu71T+TYegRk1NthLWVZ2gDaTQooyOSD3fJE0lnaKp0jQKO2hYMawxrpmZoN1E0LwRmkkKUh9CKPy8aIKyth5Nu0lRBJujnF53R6cYB1ylgfXoRodAmUtbORuiGZHzQKCP9EPpoRYQHvAnT+65ZU5gUsou53uAYKzv5a3XryzltpWOurhXdwuYZbmcWIh1vgjIlHIo8iEiFb2A7C9iQ6eXjp654bjQwFrIns4qy34oCiJH6DK8icdpllEUKJTcA6VDvXAAgkq0YaKhqZCDxPzpbeSW5txHPvl5OXnymKysLKhAvvjDqNzNEOrrMj2Ez3wUmdtvE+mccub2k8fsrbfOo2EYM50Yk0ONH5uHTCDRXc4V1mD2uKKurA+GDWvKNHkNY87qJLO0bLJpbgtwoyrLTVOWOg95xWgECAjanAEPM6nj7ETO9MLA3H9yUR68Zd7cd2yhuWOlYw71E51/YTQlr6kNZxKKgSjkNQO60tHY5zq+nFyKZcJwIxCQcVbJNSAJucgJCN3NEB626T1FllonX+EUYOz94niRPQjgDkzG9UEuW4P9OcbR9unTYKOH1av9SgtpoK50mKXa9xQjD70GXIxCQMEi3YKcIQFbUCiFiQ6QBlqm7UgmJ6KZeYBB5GqNbG9tQ7A5r0StnIvmaPuhOToTqK/rdO2yb2juMXl7rUpNYPLF2HINmjzPZbhX2p1padC+DINnNXCA+heMm7F2aD4GJhs9fhYaHVvy8LZHaL8VgeCj2XGcPOABDdYen0sMFwPg2FiP3bBopVNA2BZQJ4W6f+B4V15xrCsPnuzIXSuxnD4Syx0rCZGg4UT8IwgGQ3ZC3AcqJhEkfJvjjGCe0WJkfhQIzlS0PgTHwo3kPRQU9nsBDGlyomGrXCpMsOFrZyxsVeI70JY4A2Qjw4FgQFjYg0WhwCMh7fMe1woPw5s0hAl50oTlh/F9yBbnW2TTCAqY0rVxUuAgUa7tK2sFjn/1R5ilGyuxQe/vavpS0zDT3Ouh1eWDwLqFPRc3iTcPdZ43he9Fvg9CExrLGWPjKIo59KJJIRCpqZuUk1qi4XSgjVOpbcfWkgJS0sDn/ComcWJDaN0Y7T8AnY+augnQbHwCHOkM0E75uk97qq6DxtQWDZsDCu1wXOKYSDflNFzERwUdNF48Av+g8ZX4cHwTORaFldSPQsR1bhkZzqiFeaAZ+Q55DN3g3CciUUjYbK8Cqch3EhA/YgidB4n2caM0vD42fsbhsVhWFvKpgsHz2vhxzYEYMOkLpraBHqHW0Wt5M3Y0igPfiZTv/8DH5e67b5PFQwv7+UF5oY68hIA3Q6ivh8Q1ovbXiaK5d32Kw3WztNjub0zGJkPLGg1yKmYTwjTjkI2mrpwB8pRFQdPPVGWtqzuFsPk6MRgIKArNQLRb6H5tFAxLUucVTC3sE7XwQZ5opLi/NAAThgFZDS8CYaKbew4IeJTz5S1ywhM2LzZZNn+OROTkK1YHB7Ijl8M0ljuB8HqaguQ4XVT2psVEDvVj7VzV0Yzs60HlGKbEuFzdx7nDc1zXiWE/nLASiBagQeOhGAXB5WxCjyYgY/f01WiioLBO+mAQQ07qqbGD3OIezi3r4Tsdf3x84JIKaytP7ZZ9TZzxlhGJfFeUYb4YFI0jFPtZuuHS9QjFOc33ZUkeeaRVgN2umLXes3ZuI7KDxLfVdOAGdeRVpvBDiFBja8CWH6ahC23txZmpo9A1qW8dI85x2KYAhk7quRQttDMaTtKiMjHMmhgcKXZcpcPZsDEH6FQFZcU5I3xYaUQ+D/vWVmXloyXhG2QSTIvtCk0WTbGNUDCt91k1OS6HULIZt2jCEwQsXKNA0Ib/8BwRAsd4H/8xOgrHD0wsTtrCpk3J1zz4D+f1Hs0XhVHyURLP8097HY/zwMF3ikt7ALKKcvbvxae9uxWgg0QT8vnnz8tTz5yTW245KnfedZueJ1fkj3Jw7Qyhvg7SgUB9UToODQl1vbCwIAtz1qykqaQp+E0UygK0fycITGVKhpZzPQyYZJW2O07+yhhSLoLWlKWEkLBu5Mxc6hsIiipvHFYiT1PJx98Q9pjvNTjvG5L/FgE5YM8zCU4QgSgoRA91SACFOBwjAMowOptDOohi5E0sAofUOUA0IDLgEBr2S42zFSbukPegQgqR2CIPohAJXot8RBm+jPZadSyQK+EvP+oowIcTXjDvNv/2XiIMAQzyqPmxVEaf01NILpdVMDNhNk4gyBToO249KTvDsSQxWCrOaz1RHuvHclhh5j9LN3C6ztp7MYEXm9vkNjRWLtWpy3SannTZUA2IklmAml/qsvPUuKWeb/t9T5a6znQTZz3lOzoNuWHsWdVUtsphxhUVrJaKaGOiMLBJqK5wm0Q+WJg1ndBAcALDQFg0JAtTR4djsDGzQfLDsCDlLmxkrKhqffzDNRQcBqay15gCSQdCAPOP0QtcaZACxus0I9zNXZIx7SzFMZpxAcw4IC0Es3WNU7DaxOu1xH0e0wqM2ql6nJ+q9RYiL230KIbOBNZX57DQT+tkIBLCMtbnYA4UFPXk4TYuiqWCiut0HVQ8o354Gc7PBOrGTmxXLyUQKJp7+9807dMn6feNWV5OBWBler1Q0P7pMzex57HrBrjiucQ520sjqwjlPFtVNXW9JXJQKMFPNMqBM7AQdHALszbqZodcoAmxnaIx28YLcJyBGrhEzTb9oPmxoaHR8dNGNtBFyKbWHtMtGieXM+SHQsNhvurJ2D+GC3AthYSNnwjEkbbkLUQVCNP+vsM1+uG+nmsFi42aE1tQsHSrrZ0CQmGHaFFwsM8oDiIPBYt15IulUOtzoEwKOVGa6KYaCPnxftaNHWPkUnRYAP0V2Vj6TKC+TpPPlW2ZliBULYMmWlAgYPLhDxo8zRlG1AEA6N9WW4wdpL4HQw7bBMKWAok4c+p8xwOiOUPPusceWPYkofEgqQrW5QT2y2HDbCrof7YuCBCRAG1NI8iZNQSQrW6/LDoiKKwtshygjTZKCpF+2IDbc+pp4zX0ouxXALehEhQsCtjBvS3iUMBawWobv9Us8Qd1oiDgtAqC7vCD48RPHmsFcX9ELx6NJqAiHPPBcf2Hc23duAWiT3dl/dIVzU0TjuMSbnjBTKBu8PTi7/ZiemB/i8R2rztz+FHx29Pc48Qs/O05/4nR+b9wHYUEx9jg6dCqykI9d2jYjpwGGhnWH0wvtAjkCbOPnamC2yEfvqiv3AHVYiAZ8jARS7U1rkNDwwf3oyUxXk8aD4QF1pyEPho5+A1MTNSHQtJuKSgUIqKOftdGTQFojzNrciU++oEQUQQouPxofxKFWKGB1/KDShFhVBBabqTDQPbzO0BGNnhCLRggjlM/YE9fIdEGW9UXOI4Hoe6gcPA03w2/k+MFSV9uuvl4u9AwjzFbvQsflDMTqK+39Oj+dj/hR1ZU4j7+6hbfrR+IcAZwLrOBg8QbzivJtdoZs2dCH8KGlgJOYuhaJqpYbGHqsdEDpUpTwphBY0T+aChQ/TB4jI+t8WsODYFNSIFRTY/8Rb+reYYrUbaE2FIA2cjbBr/f6Pe3/DBpg1ch4Qf58/y+AOk86dzfv8eDQBBsib4HaELh0TKYGV8CP+od5D5j8rhPN7cqBFzPDyqmb6Z9aRQE3e5/Z2o9j62I6HmcILrFcdyWwX/7+Rx8nwnU10l6T/t7K0IFAW0ZkUN6gO2ugUHGn1svgqnXNFzTD9aXMdWU3ImhNibCb8/FdGP86tz3vAJtjUKTO+sqA6SAcsZHfYI8DwHSlg/0kRLXlWxSGjkeYksk4PBfmGAQJxiX1wsBhQTFK7jgWDvZCRBGP/vn9wXnwMTihybYwUeP67n2PBPxivdSvDXh8EFRfAOsLr8TWXQ6W2yZF1fMOPgo4u5f3woA9/nZ/6b77fmD762g0fqlZ5Nvtz3PevHfQR4zgfo6SQ/vb69P1/a3FKa00+5fvXZe58gzpjCTYiBhGMGaqSxNOHqY2YPraghNze5Yw7F9ABzfuMpqzB4IEgUL1xIReA0bPY5jow0HslNXIFAoS5tR20ibg8aPxqvSzkbPBtdylZajkPbplg0axw6EpE3MEdljq6sMqtDwu8okGBMECZfzKp2XAvmwE4DOALRxPadYiLzbB2H+EFZcs19znEaDx4eHKHB6jjXEhvlqedjnFrXXslvso2vEyONPP6eOlt29Hc2zNRM1ixc/M4H6Ok5EKEAMf8oXUxTNydbWqv68sd/Vn1yFSUk8TEHscxgEfnggzL5B01TWNrU61IA6B7P963lmxGtbk6rlNCxRPWZo/VVdmQIfNngKQwUhJF6xkZIVHTRMFQh85/ZFYeE1+sF3lKRbHGdpbYNlLdpGreeZF46hFnrsRSFAYfyos4R5I2PtccP1LVLqrly6fBXmYxvP98z5C7ifdWOZVvNWwWJ5eMBWQ/A78sQ+hfYVp29HfrX0ul2tH18Er2fdeA+/s9RZusESGsH1vwv3DUw+WcaWP2UPdsfGpY/ZZCux3ZMnvcnQutKfeK6qwqtXPuOfPH4mLLJROL94MkX7jsFtYnAKrq5BvwVj9FI0QF39HY2LId6pnoMMonFEQKUI5hmnHvNhBQZoWgGgyqs5Dx+tMYBSWdfOA22CCQc5VX8cYRG1RDOlAQoQ0qasx7DB56Wnahsez6Mp6pZCp6fR2NtsDs6+mIUm7qq5hxZOYWEEA/uQuIBABYs0R4PPi0YOzftyZQdiArRi/xJzDyAYjHznsjPdbiwbI87MxHWjrAwzVRDIV0VaNs89L4dOndIgXR6itxJIje8cXs/I9bbGDNpl/CGfjTMkXVfVWbpR0pcSqHZXzKP4rP3ar9m5e+bsc488Z1/3ute57STxY8/zxnuf8p96bje8+cRicNPxN0TD3bPx8tzNKTR+7Jq6g3ae2KZJ0Ao7tTMdQEmKsmgTdilY2E9gFkWfvFqEW4ULqrKOIIzhBOCWlxJGobjBpNLJWApj3bgAhYL5yPpmeW19sH429nfcFpj/9KzO7AqK1ToBOMSdywCr4qcHQ8c24WFwgMfoWZwUpRRZKXujTD1t9MpT63OZ0CxvhYdIcDCJSkAMRN5cgI19RlwWmKi4BYE5//jTcuT2O6WXcFE4kZ1pLf3I6fTSC51QcjyQcjsIJQUyjSEYWa0TagahrwMjdyBUh2+/XR0YPnJmPCHHbVGeuc4uFzmggHGdKPK1CKrq+h9ulm6Q9HKBokOCHOoRbLuPPmp+d23NHh4MrFkx7uSxkxAT4w+2rnovPHvOPz63EgZpP/QiP6ybOjl14r449BkjYTowV1LbQKicSUsKFZAJjT7mlMxQsQknvPzFz0/DcSkBBCREQw73phWXAvV6kfN3dVCh1b7Sump8BvRlGWABijkJrc2x/+YzXfmdJwdKY4CCppd6sjumWdWgwTkpIIVEnIPIAw5F38ExH5lyrvQiK3C8lqU40Hs4cJD3UQDIgWjq8eVwXr0JhIMmGAWPec4FVnZwDJcpev2RexbkfZ/bwkmuAwXBwWvtoz6ct53uPk7vjAtlKfXl2l4mnu/a4FfcsJLgGJfWOf+sRDfB1MMxDu/gwtt1nisP5KSbJc7MQ6AvDHKYkjOEuiHT9QL1rne9y5w5c8Y8DIl65JHHzfryGfv4E4/Ltx4/7Xqnzrh4OHXv/9gj/ite90q3e2k98JN+0EwG4bjxIi8wyWQUxt/w+odiV0OgTA3B8WDm1R0gks4em0Ho0IQSwFPnf/vwTgqzJdye5JzxMZkUdVAXEvRS398bZ1yk0E2qSoMqwsTz9nYnBm3YlKWF8FSWovLt987Jez+7ifbNpo+2jdbNldl3p1PlOfzH6cK4onsxRSMG+miIOySQQ9RLmGSBDzjEdQUaLewxHWTIwYj0zFEGKIxRgPMcvOV5Mh3r4gU6FouI1+8EMhnmciwt5eyQk95CoCA4hyE4V4fsoGujJMgUOWHmZFJIEng6pKSAgELRyAiw3EEdN3bHUl99QeTwKUXUHBXoJqHOhZFXVtekosRyAk0Ot6ezZZZusEQh2t+FED1iVlZWzLvf/R4ZPbhsVs6vmxU5I48//jEbw2r6d5/6rL3lznmzdW7HuST2Am/iHn/+eS/0G68pc/+WQyc8t3DMr8sm4OTMuCVA4wrQAMOMH4DAkpHwp379ml9ZF2zsTlxVV97eMPPG09xDe3Mbg6nn+cZsjTIHQbSjvLQ7O1M7l3hmlE11dG8tpfnp/+qk+Xu/dd40aJwclcupjCdFZXIIg5IMmFZcIXA4pehVMkbjhHyAg4CToGHSC7g7HMtCL5JL2xASmIVTVJAzEQ2GU4HwA+0ynYZ5E4gwmbT9YJygZTmBqGKfUymTDDEwd6/05S23zelo4cUEKAch0llhwXs4aHEBgl4XlcYVcnZahi7RrIOM67D79d0JzEsnu6Cf/vpZ2SxDGQDd1jYnMAmNbG6NGNMle0A3zsAUA2ZnAnUDpusF6i0PvUVOv+e0rK+vm+XRsvng+hNmq9oyw9oazu6/aAN34fxFu53t2E/93lPu/OqGu22545vAeeev7vi33PN2WE0mKI2BUJUB2nQI0yeA2e9ntQlSoNBffO8VNLEmuLY+5AqH3u4o84dApKpuvLVNCFPg2/Wtoa1KcKlJBg4F7ACwnL82AlRFsr45Nm+4d9n8/AcuGy5hCJsI8sOVNXKz2A/N7hQmEiTn0uZUtkdTIBJQACjTj6DZ0QKPLSYQvEwF6NpWLjcfT+WFy3sygCBxHd5OBPMMFT8E85BCyQBZ9mlxzvHdLNeBhXVj2xXeIShnN8fSoLKjfKpjsyiE9CxEuI8T7VrsL4NPmarA9Q34VyVdZM0xVeRrXZiFMX6B2w7FEJBSFhhc3utJf7QmUzA3xyEkZSmdENwOwnpiOYIQluBhMw51YyY6ytRqx8+D/+985zvNE088YdgZ9fDph93qhVXzod86ZyO7brNB5h2/87i76ciSP62c/8RnPx12et3ocL8f3XTiSDwuFuL+fD++9a43pr/7gV/r/KE//Mc6YDQdEIDOc5d24199bDvNCtPZ2JtERVbFXCQAxDyEJo9gCQXz85E/HE28RcDR1s7Yh3T6EyAUeBiDLywJfRI7+w+/94x7+B88KkcOp+ba2lBSEP/xIDdcN5Rm2gFfgRyh4fkynORyeD6V9Z0RTD06JCptkJwF6cfecbv8zV94SrIpLsaboMOAJt/RQ33Z2BrKseVUVjdHEsJEFDRuOjDopKBJyMGG9OT10ki2YK7tXl2V17/hPtnZ25MO+E8BLhYBQWN6MfCfhJBcLY181GUiRyHcm9sDMc4Trou1AuHyYJPuABWnENi5TiFXBjBIoVE4ZIUzL/nIyEMdBdfPBOrGTC/+LhQmblWgkP7QH5q3j/3H0Hp3r9rH1nft3LFbvF5UuXK9DFbHq/4rTt8ZPHNxNfzv/tR3JR999BNxmd8chfNectddD6WDjbPpK1/1UGc6naT/8RPXOr/7/KgLTRsXZZGUUqd1XkVo9xwqxRleQg8W5HSS+4u9jr+xPfQXljvBYHvkUhCGnWHBhd6tB87yk3/qHve3/vUTrbccdhu1PE05mEuGnrPlxY5Z2x7Lci+WqxAINuwp7DxO2zwGV6HLm+5A7dMB8f+J77lL/v5/elqnX+bCAXRr01kxv5jK3nAihxZSuQShJZfZ2+NstBacB2YkBIScBgCEN4jXhQOcW/bH/ujd8r//u2clAtIxiqM/H8tolMstx+dlc2cgdx7tyXNXBzqpy+WNEcw/IyNwLUZFgKJJF2jG+SUGo0KR8ge/7Sb5579+UQWZdJcmJGdkSmAmzky+GzO1AoVW+dAjD+n+8vIyeNPjdnFxUybJnv3Mzq5UgKSNC2NzE+yXq3vbNoJtdOXiNe/2U8f9D37sw+7o4rFge7Dh33P6G7ykf3P4gQ9/3Dtz913Bz/36C+GVnSyMbBXADOJEliHokJcEobcQOz8Jrb/QCSwsMm8BB2xRuMMrXa+cTrzlQ3OmzHNz98m+ca6wr7xjwURlbTdg3t1yCMBXFIbcxDal9GDPhbYxU1zPGL/plBOuABiAVBz2wUTew0n8g5BjowwErJDveN0x+aXfRYPF808mmU54OYZpx8a7vTOWEsg02hpLb64rWxDQHgR1e3cEgfFkPM4hAJ569TiokYj0ex/5jJw6eUSuXduD8DnZhklIrrSxMRSuo3sVXGi4m8tVCFMJBVABaQh+nJgGSC6TPJdc+6nYBWzk0y8M5L/9ztvlk09sKBcrilzn9xtC2NsfbpZutPTS70JV/y4xD5952DwMm+/97/8Ze+HCsp0cmpj1c+ve0ZUz7t7TPfdLv/lJb6kfBW945Zlgq57EVVOHw2KU9qO52ORhcvayS/723/zr6U//qye6Zd0kYuoumnZqmiaFIu6wIxdKPcQnaZom8umGYIcu+DtMT05uhPbZYJ/dMrT4amfr0v2VP/kq+1f/zafpqgOvYjApqgykohnVQGg8WEElxIlTrtBFR6HhMHaiCV3b7OPJIFQZHRf0XQBR/vz3PCD/+D88oWYVTuFttCsMsnMV9plwFJdOtcw8sHE+nQrIG3lxSAnnraiAVGzkEy7Chv03v+64/OqHzwu4peTgZXSY0NkRx7gX5lwaBDIA1+Jc5oPRGCZgIFvDMcxKbGGW+iBYnK2plyYyBA8MwlB+5Dtuk5/9908pXyTiOtZXf7RZutHSF/wuBxxqbW3NPPTQQ/Lxj3/cPTl50vSDO9yb37DiPvnR5z3TjL2mWvLvvX85iuaT8JHfeTJa6LmkmHSTO15xf/w//7mf6Hzf3/8kBMimpTRdKNu0LMsUbYD+MQhXE1XihYyqABeJ0TrRfJsQzZczL/uwgmDh1T77pFxtXOms/Yvf8wr3T9/3pOOklQbyl4GMdTuRTCdTk4BD7cIcO9pPzKWtoblpqSPnYKbdcmROnr+8JYcOd+Xi+T05fGJBLp/flJXjS7J2eVuChTn5Jz9yj/zJv/E7wkEk7DSlTOkYKDRc7VGA8FByGY/bHqNpiH0cZpwuXx67eIlwdH7gOeQNdyfyu08NcQIPAlVRAsHCTiD5CJyq4ys/6iz1ZAjEW5zrgHON5ejRBVld3ZITK325vL4rx4/05BJMw0NH5mVnc0+iJJI/8dZb5Z+/72mdUAYVoYzP0g2d2JoO0kMi737kEbn97bfL+XM8cE2efe5ZaM5Rc/jUKZkINOviQvPxDz0rBbTpyvK8rK6Pm//1L/+0fP/f+xhaVwWOggZWlmKrCnBTN5xVpanRDDnfRD3hDEngA3lTg0hMYWZxWC7NrcU4MJwr7EQP8oeG0wd/eePJjtney5scptGkmMJ8q2U4GJPHNJswq0qYSec3B5yiWZ5fH2gM37lrA4162NuutGM3Ajyy76iHfd8Drg0H2oGq80f43BK5SoAU6g5TrAESNEAdwIyYKpM6R7llIR6eyRWZ9DgOq85kDvYq+dPSUoxtIx95LpOf/tE3sEca90DYsM33Jsi7kCnqjBcjw/Ut3FvIzu6OegAvn18FDyzl0uqGHFoK5eKlTVlcjOTqhWtyZL4vO+s78nP/9nPyJ992G7jYWCao2xdowlm6MRJkiJT6xXSAUKf/7GnzyLsekYd+7CH7yP/xf9vunffaj/z2U96f+aHvdk8//qj/2OfX/Affciq8tLkXPvvBs/FNr34g/pV//n8l3/ZTv5FmhZeK16TQ2CmacIr8O1VTpc661HmWMX3JXD+OB8NpdOToQrC9tRelvY7fFHnYiZ2H+wKuNuBMw74s78++45Xy87/2GERA7EIvlb3xxBxe7JkLa7sy109kc3dguHZukRfG4R8wRDtMCb7c0GIjyjCMiEM7OtD2NK3Org3k7/633yj/8Jc/35plvBCCyAh0yKeOs9IgWGwJWpxaLKPnLopkvDeCCQdzLwMG8zyu4/iqGnyJa0bdcfucPPPcFkAKnI2OhMpqaBJX4uC85tNprhNlHiwfqnHzqKyOp2L/FhQGdpTTFbUFkiWyN8rl6Reuyg99+wPy/t+7OBOoGzR9we+iAnUGAvX4aRx/BEfW7blzy3Yz7Nq1C2ve8kLgLp6t/BO3sxs2Dh/7xLnwHT/4Y9H/+Mf/aPxn/v4vp7vNTXGWTTtoJCnsfWzBnZyh+7zbjaNkOM3SlV4arQ8m8UI3iIfTMoC1FVlTB2XDyLsqJEnyrQElqv37Tp/wvvdVh8xP/atHkZV1Bc0yevnBiLSpsx2ilvNpaLaHY3PrsWVDM28Bgra1OxRODtNOcoIaQJjoOePkLQAgGJ9z8uNvPSX/2y/8Hhq9r06GNk+j12m0BLYhDNIxBOHkoVTOwQybSz3ZHHCKZ6AZ/ml1KBBAPwbt1jAPR+BGf+XPPiR/+599VJ0Juqo768CrIXS1uuAhpJwXfVrJYj+EYphqvB5Xn9eHYu7UCHhgD8LMuL8prvV8kT//vQ+0l8zSDZe+6Hd5+OGHrXKodz0k7/mx99iT33zSnMw898EPPutuuvcm/7nLz3knDt8RnH3ucvAz//hfh6diG/3Gp56J096xZHXIKca9FM0grQz4E7bQvBSmzmCax3NJlAxGIwbPhlVtEs82QV5WIfQ0I4PCad0Eh3uBt7E38KHxvR/7jge9/8+//yQD0K0XWMdJVxb6PVPuTU0ZOjV90D4ZxoNWirZqra7Rm0DeR8MJ0MTXyAcGouqyoIAaNnhyHQa2/uC3npF//v6nFLnY6OmQoBNCx2ZBOBhy1AVH2xlMhGs4cQ52ChmKQEPHf3VWAH16CXjcWObnumqSwa6TP/a2W+QXfv0F5GMlSVGfcSa33rIszz6zJkkX32EGKutCWRRIFTSYoCdOLMPMvibHDs3LlbVtyrdGnENiW7nFv8G1czOBukHTF/8uEKg3Q6CGw6GeW15eRmtfd3blmPvMM2e9recmXn85Dn/uX/1K8Ozjj4a//vFz8eLySrw58GKcSeqsgslnOt0o6A6LPD1+eKFzZXWrk/bieDzKYQLWCYgFkMgli90gvLY1ClaOzPnra4OodsKR73Si+d/3LXe7zc2p9xufuWjme4ndm+SMMtXRu7SH+l00dAjLbScXzLMXt6SGSWdL3InE5se9W1fm5Py1HTl+aE4uaeNsUYdCeNftR+TVRzvyf3/gae3fGY7B93CfTumFDOaBcusQjuOH+/LChQ1FogwmHoUPWRA45OThRTl/aU2ixJcMCKcCCdmmN86Orskf+cNvkV/78FOKUuy3OtwL5crOVCWRZmYJTra00JfN7T2tl75w5AuxV3TCO5MhkKvXjaAYSpRbi06phitnAnVjpi/6XYhQ+MjPvP9n7APygIThBXv27Lp7YdCxl8+e9eMg4Fwswd/7m38zvPnIIhEmAbMGI6/jYlpxWZoUQAGuVHXqmkM3RJEKjTlpjInxPTFeox6+uiqBO45WlV+WJkJz9V1lAiAYuJRwgQEPKMYWykmGGMmjLYnTivFABsJPFzoOcWIYXVu3QLtkVAKbJxsgH5GYwr9U9/zHjl3yIwoG3en00ClSICNYVDIqKzR23sVrWhRpZ5KlIEFYIHn75YL3IG/dB96gsRNRFHF4t2VHLAQVxwgyqC49+lq2blEBzs9HQdctjrEMuvGJokyEbi4Kh3cF6xj54kHxvrTsWbrx0hf9LuRR737iCfPACy9YzivxhnDZfuQj6+7ccOg6UeTmu13/2x58U9A9cTyEFg07aRLWpkzTIIgD2yTIQteFaqqma1zTQSvrhOBSkRcktdekWdHEdV3FvufisqjDqqkCmHKh8/wABlXQFHXgAzLiTs/uDuk0x130z9UNBIb+69o4SBSFgiu/05yDEBtGdS/PR3Z7J9MGTpTAaTRGNk3bOhSARBwDwqFGXGCNPOm2mxflqbMbOnMrDSo68afZpDUDKcEUNGIXGnkBe7KEiffWN9wpv/mr75NqtCtlMCdm6aR4QUc2PvursjKXyNnz16SbhrK6tqHDQpIHv19+5Dvul3/83k9BkCAg+CRANQ8m6fb2WBGRwsvxVknQyAbMQToqfvL73yh/919+SKwPymqczMG0hPUr0/HMy3ejppd+l1YhysPf8zAtH1k7vWZWnlixn/70p81gkHhlmdkynXhR5vm//jM/5n/73/i5oOAa5V7NgYPJaDKJQ+sn0L4JZ1xunEtdU/VcEnRuPnw4/eTHn0pQWPKH3/aNyfb2TuwCH+yris4+v+tneRYdOXrcf+O33BPMz8XB1bVV+0N/8p3uH/zKpz00dI7WNVHoW3rGdodTA/OJsKKVn5/ry9buLkVI3vWDb7H/75//XTwVmicEoR9zcfpGzTmiAF3kcdrOJDSZMCJC5H/4Ew/K3/lXH9PwI3Iu32eUxEQjH+iF42tZWOjJtbUt3ecAv7d+w63y/o+dBd+qZHFlQYbbQ5nCfGs+9S/BfThg2cje7q687zc/jBsggD/xcxJ54E1FLnPdWAoI82gK/qeCBAifxz0wCfcmmYYU8Vn6C10ZDcby6ruOyWeevYb8ybhYAU4WPws9ulHTSwL17vbzxBNPNE+cOWPOPz4ycu6cmU6ntlyMbH+lY8ejkfGrOfsnHnqT/fnf/ohbOjTnoWF7ddN4sU18oIJf1bVf5k0IjsAlaoLFuV4Qp6G/fm0YcJKJ2269xXe+Hzz4TctuZbnrP/HYmqczuljrTUa73uJi6t7wzT9s/t0jz9hOFNr5hHMncUoU5F42IGeBLHYjcCkjccgxSJUs9GKdVP3ClW2TdBiRDQSgIxJ39ZMIDRCC4sBJQl9DkhiyxKnIUiDWG+49IU+e3ZQ4CWQe96YBr7HSSULpxoEcOzzHxaYEmoPqAyawk8trEzx2oWvhbmzuSI3zFI3s8mdkfXtX+5O63Xk5f/GKOOfLfd/8XTAjM/mp739IPvDo8xptwQ7aufmeCn4+BT+CmcnO6ggoRdTNshxg3Mjq1S3B+5JFcDoKFExpqQHHKlyzdAOnfYT64nSzHPf9ZmtrS2RuTjodkcnSkhw+fFiGw6IZjUWKSWMYJlNlnHuvZ/wkNDAFG+d5DYHg0pUtrudpgiBS3hAcmsqTj68bNEwThhGO+6bMsubC8xvN5m7WrK0VMkWj2R1PZG131JSAqDiIwZnKZjLIzRBmXdcPOZOmRl7To3frrQu4digFGiLj6EBeQFJK9k9pHxTMTggRJ410aMyexGikXKaTE1Kk4Cn9wEKYrHRDIwsdX1b6kRyZj+TYXCDHsb3tUE/uPNqXB08dlvuOpfKD33JGbl7pyqtvPyqvveek3BwOFLFI+TppKnmWSdrtS9zpq6m51InlZ//1b0niOTmytIC6iAwgfOw85krwKYR8OspkOhwrRzq60IeOQX3DUN5876IM90YqTMsQwnaOwlm6EdMXIlSbjACh3gw0Go/HpihSs5Pkpp+mNqgq48Ku++HXv9H7Fx/4bQfzzosCz29qz/dC5xsQocY2HBeFfRtGAUSok0Lh2+BV99zh33n7ce/kyU74xNPX/CBwXrcb+VcvjqzRYYWee/Ub73Df850/7P3Sp65ZCJ7tdft2Z1wYCJcd54WZ7/VllHHastqMs0L6MPdoJnEB6z//Xa+V933yBTPMSphtobrJ2X80hukG81P2QJxG+D6Z5jpilsPUdwcT+ZbXnJL3/u6zsoPGTIo2nFayBhNub4RrYGZtj3NZ3xrJ1nCqEejkQFeASm993V3ymx9/StbX1yAAgcwtLsrqUx8HNwKS0AuB6+67/5XyXT/6l2S+F8mth+bk0FxPvuMtp6XMxjpE5LYTC3L3zcs4HuGTyonDPbn1OJVWqCuJzANZD8115MLVXfljb71Pnj23LhUFMGX33SzdiOklgXopqUDdvC9QIjBpul0TOme5kJrD3ltee4/3y5/8tFeNC8/5gWc8E0AgVIiSOPYjmHRZUft1bQBJjb9wqB+USeMfPRqG51bHvrMuSMLYe+KJdd/C1Jvvdt3KfM8Nm9hdKW+yaRKY9UvnbG191wF6xbDdyrIwo9GEEQrAGGPYbzQcT9VEA52SKs/txc2RYafsBOjQ63dkPM7UqZCDr7DB7kIgiMQVzKuFbheCNZU3v+Kk/Odf/89yesnH8amY4YaYXXCWS4/LzjOfluDIne0at1Uj80AHxg2y7NN3HZHf/vf/QjpH7pIe0Of82p6c8DdkZXFeOdpNR+ZF7vx2mcAa5Bisq5sDCGchW3tjubY5ER+otbcJQYVQs1OZVu/u3gBoOxZT5bqAW50xZCmT2JbywgvngG65JGYqQYVr9n+sWbqx0pf4XTgu6gkjb14zp9fXbX7ypFna2bHbaPjTEVdtqtDy8tCEQWDoobNBBJs+Cfwmltp0yqKMg9DrlGUVizV9GFpJdx6GTyfuTAF3hw+lCUAsefb5zdCPbAyqFdx76iSIQx0cvulW/8jinPfUhfWgMcaefepp75Y774axVgMNKRt0EkD/GyAlGm3J+Dv6ooEG9DTjFkPHg/bUQIWzozTwKX6iZhTnCWSkBIdbMFyJ46nmel1JfQP0yuXaLhorjtEryIkm9UZ8CzhYCfn6MBMbcCIK7IWLl+Q1956Wzd09IBknhRa5dOFZve7q+o7ccced0p1bUEEpUA+uiMhKcGGBY0CrqxCmrCwVFRmNzjkk2CnNoRuJo3exAI9alRImK6uyijw53GMApfANrzgzE6gbNL38d2m/P/ywYefu+r5ATSFQ6TYEKvLdfDf2mzIPmtoFLmLkOD5FHafiRYVpOmVddYqqTtDmE+TW9YztHD7W77zi/puSxz5/Pt3ZyVNwK3r8wiiBRZgk0Yn5hQCyEH7Pt7/N/cbvfdC7urHtv+7Vd7tnn7no7e1l4GO++6X/9ElDsn7HqeM28IFavUNy02v+CNovyDsaag1Y4EJUOQcA4hGyPJcf/+NvkH/2vs+C+NcCQdfGW2HLGDuaTHSvk91z8CIRCP/VSaB9U8jEB/olkCVO9fUK8KRHP39emmwqndUPyUc//SwEZ1fe8oN/Cdwp187kla2P4f5KR+LK7d+KI8iHrkSWxc4rpCSOJJtm2r/lIGQ6ASG2AUhVEHk6y5FfT8SMNuToLTfJpz/2fvG8Hbl8eSRrVzZUCO87dcvMKfF1lU6fblsB03PQmkXxkuANhzIFW+51AwOKhAO+xN1YmhBsPnTiwrhJOh3jhZ6JupEESdBMstpkWWP29ipToeF4nM/I2MbRWwAU4JCIpnHN9uqaoYPBNoE8+eRlXSFdw4aaxiwrSXfy4DfeaWo0wOVTd8ngyhMSg0dZ4CZYhSkhTGjCrVAAhT77+GUNH0L54E4VtD2DWSk17TVs/JwQuoL0AEQAafhgSxxkvJ0pc3AwmGNRIE+fXZPtpz4qlcXzRqF4ePYojWDixdLtx9ID14H5K7CBJQwjcKlYlmBmLsD0nJvv4p4UqJhIwenH8O97v+0+cKFY4/noWqfzZLA7lh0gXjmBSQi1MN7YwPtsZDqCMkBdbrnzqHr80jSZcagbNL0kKG0y8s53irz7CXPzzSOYWByQl5oiGtukik3hxMbd1BGe6trzClv7/Sj10Cp9U5rAtz7ECCZ+WfudOA5h6gRo2oHXuOjK5d0AYBR0k9DPstK3nu/SMPCPHunDoApdBPR79avu9R75xGdMGIduWI2tB0F67uwWw43sqx64hSP8pD/nm7CKzDa4SHzojBSDPZ2Kazydklehzm2HL1Hm6tZAw3vYw6uxC3hamoPU7j5K5TRf7PilTcVQHw7cA0nUxsp9WJlq7lVZIcPLz0h46G6KmqTTi3LT0UVZeeA7tOwyzyTEPcHkKoQeIm0jCHQsBbaMvEDWEuMh6LrnxCydyMiFS+BqVSF4l7gmRzmFhF4pESdzgbmHSgNlMwjcktx+4haZTrfl/PlN7QS+89ZbUbNZuhHTFwuUpnfKm9/8iGU8H2P51tc9N+kMrKsqMJKO1wQuCF0cBC6Px3kdmdpwLpKkn8RpE9rO5rVRAs6dzC120vF4moLv9CETSbrQSee7UZRErgN5Cvw4jC5d2QtuXVyJPN/zl+d64X/8nY/ZIMb+fMdleeV2d8bulhNL7trmriwsRHL3qWPu8tmx9JZWwJOcOiQAcmY8Hpn5bs90+722gxTn2A/F2LoQphRDh/RCSBX7mAIgWMpJLvGdQyy293I1p8itlDrhVTAolSNps8lYpluX5LPPr8o9D75Jxuc/oR2/nVtfr+c5WQuH1o+e/wSExsjO3kB6R++SI3eekWsbExmN2qnOAMJAS9wHZKJ7/6Z4W/7Vv/13cvfNx7Szl/8++7mzcurWY7K6tS3zc7CaIUF9ICAjP65dG+jzfvfb3zJDqBs0fWmBenhFvXx5npsLF6xNktCUQW48u2DBn7wojb3aV0Xq+mnioeF795w5CaXv/LKE0RfbAM03AMABkXAzDBf88w4v9QO0iyBNY9+LfHv86EIwyQovsbEHgfJ+46OfgggYzwNMDAaZm+9H5vjJFXvp8ro5fWbFVA1EExSpzEQuXL0og8m2PHf+oqyeO2eaqrJXrwEh5m+Vpntcov6KjOtU/N6SvPrV98mVXSMDRkJ1FmUoiew2iUykK7tTT8ZVLNMmFZfOy7gMZOo6kttEnn3qGems3CwTP5Wzn/24fPrx5+TBN75NsvXnSbZk/uR98oozN8llmGqwAaVaP6cIRTOTwra7O1UB8iMrGbjbGNzJB8pu7Qx1iuhb77xNnn/i0wJFokNInjt/TZYWOrKxPcSP0MYR0uXOKPvhYKrK4e7bV4BknHZslm7E9DKBoofvIZEnflZuvvlmFaiVlcA2TV/GjQ9aYmwKcwztwxU5R/NVfhgkXhVI0Ju72z985o1BNlzHZxA6B8jxueaaD1FyHNIejKZ5CAMw6C8k/rQovZ2tsb+7M3WusV4Xgvnkc5BepIqB39Y5euW2d0e2kwR2Y33C4eRmknFRaxD7smLHshw73JPO/JK96dY7TFDn0l9A4yx3pBluSliDjwzWIXBnxUw2JcH3ENu5Zld8bJfcQE71MlmOx7BTNwFz6+JPwVsm67J+9glZSI0cTnJZduCN4xHQ8aj0XCaTyUjf3Fxcy/bqBek2Q6lRTgEkYx8UZAVIMhUZb4lfj6Qcb8vOpadkWWCeXrsofnZVhhvn5ezjn4PJuAvEBL+KU7myvgG+CPMTZmg+zXWFfQb8+qGPZy1hRnoyAoredOSImq2zdGOnfeF6NyNk2115gKvoqYPC+WDHc3oQtr1r+lEkHf7g+B4Dd47ffNyc+733STYYNOAP9HrbMIjQwOi+Bs137PF1Mp7kcvHSFh3ccnhlDsq3kcPL7ZLYnNuBfTjkSlwLiq7va1e25fLlgcwtpjIYTMzZF65Cd9Np0MhgNJH1nYF81323ywvnHhc/8OSxxz4u7/2lX5PHPvspubI1lnrxDtmOTsggvUWG4XFZC47JC9UhuVAfkieGC/I7V3vSLNwlH1vryee2+3K+Pi7X7DHZS26Sk6/8Bnn87Jb8H//il7UxD4FkT0+X2zrirTwzWsZnSZ4bL8m6OaxD7SkMNBWb3gkp0xOyaxaliY/IQ697lVT5RNaAYs+98Kw8/+yz8tzZs1IxPJ5mJ2xm3seVNQDRMFMj7XyO4lCurYELgudNJkApmJose4ZQN2baFyKmdl4+eScnlBB5zWvGsr0dm9V01/iD2nZMbcfDqReFAYhJ5npLfa8unQts7YOZ+DvXVv2FU/f58/OHgt7iSjjYvsZVXTgTf4C2D9nygqKq/aIo/aYug6Zy3tbm2FtciFwEmwhK3b90bdNREqPQ8xYXYyCVsUkvtiV2Nq9N2Edr8rI0RyGAHDjoIpHppJRjSd88dn7VzPd6sr61S+GVO04clmPHjsn5z3xQlhbnJJKRuHIsqZlKz4K/dI2sRKXcNt9IMdqQ4z2gzdVzMhdOgWQjORRn8oFf/w0IeSG3Hl2QKIllmREPSz5MuV0VAsNO1nogJtsEGm3DFp3q8aIoZO3s43L2ic/I2Wc/AzR6Xj7wwU/IXbffJE++cEEyci68Rjo+6K6HVSwdINTq+rqUeSNp4mt/lK6fBclhcG8S+brPefxuv+noTKBu0HSdQLXz8skH2Q3VTnZJgToBgRr3rV3we86liYE0Wc5PZDPxwiTyGlv6gR+5b3z1/dHOxWe8B+88FnT7cfT8Uy9wSrDQ82EhmiaoTOnXlQ3iCPaL8YIS0jiZlt765p47fvioqwvjLq2te0EYOD8wJo4jc/Oxebczgo1XN6aqSgs+YsC1zNGlRRlNp1LailzEPH75qplyJiQ0egan0tN3ZHlOfucjn5QThxfBhZ6U0faabF29JHvbG/K5xx6Tx554SlY3Lst5mGwf/cwTsnp1DUhwRS5dviwuG8nWxracPLIg14Yw5yYwC5Hfez/8efnMk8/JqeMr7EWWq6vX5BOfekyO9gP5yCc+J8dWFsTnVGNFBRMukHPIM/DbRQLoTDx18picvXhFzcIwCCB8ABu86eW5rkRhKJfX16Q3nwANQUCBiBls393dTEcR8x663PmT3XpiZvJ9/aR9a4/D4Ns9kYVszmxhu7jkg9Z3QemR0ADqamqWkoQmkP3c809Uh5cXzL/9td+RX/6V32y8AEabZ0xjbRPFsdx622Fz+rZlSVMuBW/qne2RTEC082EJy86asm6aKAB4NU0DQDK9ua65eHVbRgNwlmnJORVMxNF26taDeQjTaITGNoUJxPg8OrnpPaM51me3MZqcY5QE1PrOcKzhQuwTQq0kjT254+YjMh7msrOTye3HDutEl308S1EXGknBdZlovh0/lMibHrwD+Rm5+3hPugx1AqrgwbTsFM9GnkPzlEvhcDIXNUlRTUrLZJxrfVk+O5gLRkVkJe7NgDhQT8hrPGVndANUEnVodDsphIqhUJxPgtEdKBPn5+ZiOXl0TjhwciZQXw8JwvTw/lTMKysrDQcYTiaMCN+BgIBDgUQNOwNwiVCvydFWXvfAA2w0ZrI94cLThhP8hwxEQ2KbomFUgQ/t7YJsdxO5cnUkFCY2OE7aCMFosqKApVejjTLoB2hkm+b5Zy6a9fUxBC5rHISsLiqua4g6cHSsUY3NPqUSjZPCxRAfmIR6bm/SyNr2nqIDoxx47NZjczo8I4Cg/KlvfVAeuOu4/Ilvuk3nJZ/vxipoXG3j3ltOKV9iHxzaMJBsXX7vqSv6fRPCxwk0KbSc0oxm2ZGFRLf9FIqFAgIhorteRRrfOdyD/VxdmIu0WTm0hCNyuT4U56lgh25VghehfAogBWr10pZsbu7pRJmMO+x3OKu5lb09hiO148BmAnXDp3c310WcK0JNtreN3HyzPAChEdmQzY11U+1GKkygLypQ5AshoyS80OG3R0P3TJVXECy0DjQ0kO5GSjFXV2FqPXqWja1hn0wUhc18LzFZWXA4FKw69g77zd0wZ0whjU80ghD5njUB8jy00KOJZHpomAXyJekqUXa/k5iI0QNEhtrIoYW+OKj6w9gSLRjzx6m/hjlnOzKysTWSX/rw0/LIp56X9/zuZRW6D33mebm2PdZ5Jz78qad1aRkKBiRHxy49e2lTxfjC+kCu6ZwQXN6GsyEVcuHKtnYk7w7GuKdmBzNeAhesaWRpYUkeuO2QAJPlb/3w2/QYFUkFQXng7pvkj3/L/cqFiFKQMfmJ73+7vP7M7XIGXIuLrXGZUL6GpcWjcsvRI6grIzpwB+o1E6iviwShui6dwSe+1tNj33DnndLvC7TqtOkAVeiFopcPEmX7YWoWeiH5g+vHYfOt3/AKaGv86vzZXW3oVEghdCto5H/0Gx8wPuh2MS6au08epsCgHaKVoUUhW2MDr+mAP3WTXgMxM5z2m9ELV68Nm9fed2czgplGtPAZ5gSVPh7BJAS3mkCzV6aWCxBcxuhx3oYJzqGtalq9uiHnVrcgVKVsQPsPB0PxIAgrQK1X33ZUvvcPnZEf+543y09+75t0+EQO1KDD4K2vvUdedffNEIRaXvPKe+TM3XdAgAhejHroyNzyMgAICHj8mBxa7EOg5/GBWcZxXzCLP/bYFeVUdm5JuRCAVJE7gElnoq6aj6wTudfrv/G18oPf953y8Dv+kObHwFgQKbnjWEeW+5HcfeKwLCXEKiL5LH1dpNOnTzecpEX7o06L/Lm338bD9dNPb8q933iv0FnAcVGMtSFCMe0MJ3Ll2g5jduqqcvL+jz2O9mZr/dEpEGhCS2hQh+bnTD7dM295xTEgmTWjybQ2aJxznQTWEcw2oMJjT51v/sw7Xmd+8B2va15x580wedD8IBR/6UffoWON3nTvrSokeV4AAcE80EiPQ3vHATkd3c6eIhL3Ob/D3mgk9506LMtAOC5h8/Y33Ck/8B2vk+9566vlL/zod8p3PXRaDh+al7e86fXymlefkaO3npLXvO61aMwQUDT0pNfB06NA/I+qgRzrVEAwICT0xQO3L8lDp4/ADCvkxFLEOtHmhCmbSycK5L9+xzfI//DDf1TvDYOUG+VQXL70R37o++SV99zLNwTUdtLpdeWxpy/Kk89dkG4SyTy0F18ozc9XvfJu+c5ve7N8xzveIn/4m18v7H6YCdTXSeLMsRSod73rIfnFd/1i87Yf/3Hp9XrmZ37mJ+UvfO/b2CbkFa+9V978yteatz70epNBFd917+n6llvubnI0QjbgThiYuip1eh4TeuZeCgYQIw79prN8SE7deRtsH6n/7A+9Q0EsDPxqscs+K2AOhGTPh5Y/fov0u50miByphzx7bc+sru82jz1/WTlHGAQEKsP1lTY3tnRFQk688rY3vkq+5Q1ntE/nv/rm12lM32sevAcC0MgUxzpLR+W5y0Mp4kV5/NyWnLj7Xrnn7tvl/R/+lHzw4y/IZ5+8LJ9/7EmNA+SwiStX1iCsntY/g8Bsg/9xFUF+P3tpXZ7hNMoeQ4oK9doxMexpdzSW9/7Wh+Tjn3hU3vzgbfJP/+2v6kQxlCo6NN77H94rv/X+31Ek47TUFEabbcihDpAvqGRaAIlpcqKsRVgCp8/cJq999b3yzd/yJqVbNBVn6cZLyofYMt/97pZAtegklvPGPvObv2k+8pGPmJ2dHfvYY4+5/+Uf/bpxo8adueMmt7295920EnnDSebdfeui/x3f+mr/sc8/5f+FP/c90a/99qMcz+TDguMqG8H//D/9UHjrkTR4/sJ68O3f8qC30F8K3vvbH/O3dyfu0rVt//abj/loWN6V1TWbFaX97BNnrTfZMpc2h97axq6BIWhvXkoMh34/9vxFmZ+boxvdbO8NDYNb87Iwv/izPy2//sFPyv/0439aXnHPXfIbj3wCKPDd8hu//XH5r7/vYeVH3/LG+6U3Nyefe/IFeds3v0YeOH1K+r2ezC8ugSqeIGXTOSJuO3VUbrvjlA7qu+3UKTl8eE42NrZh/3aVW3EhNSLE6iYEE0LKuZS4LI3nRxp0y/d56eqW7I1L2Z3ksrY5kAFMNzojGAWfAEEvru/I089dVCGlNxLcE8J8SZ557rJ89LMvyKVrmzKCciJbmo4nMtrdlvHeUPJsoig2E6gbM8FmauRd2HnXu96lQvXQQw8Zhh39wEMw+XD+nnvuMUePVubWW19pf+CPv8W9/e3f4m65Zcnr9xfdrWeO2888+qz3bd/2rQGatfepR5/y/9h3/5HgF/7Df6Yfgatz+j/+I98bJXHk7exm4ecff9ZfOXrEH0xL1+R73kc//YxXQoDuOnXMm+aF3dzYcTujESwgZ6ZlY3dHudvb2zN0R79waZ2xfLK5OzT9Xkcnv1yZS+Xk0Xlzz20n5Nr6VXnq7DU5udyR8WQiH/rEY/LRj39axtNc3vTa03Lr4QVcuyxHFuflzfhui0zm5hcVwRjgmiaxHF1ZlMWuJ4v9rrzizGl53288In/2B75bFhdT+b1HH5O//N//N/LaB+6RixcvyaEjy7IAtDt05IgsgEfF3UXYc1wPypcpbOFLG3uycmgFeSf4xJLBdK1wnMPyaRIy6oEevE43kbk0Ahp5QL9tnYBlEXx0FUI4xTWMlj9x4ph87GNPypMXN+SZsxelxDWqCWfphktf9LtwXj6uBo8fF0r4AfyYa/bJJ5+0999/vzt1ajmYn1/0UusHEqdgUUX4F37q70Z//af+x44PcvUXf/Kn0vWtcefi5i6Xzuj4XpD8yi/+g7k8y6Orl8/1/trf+9dRf24pKassvHRpNdpY34Lg2egtr78vyvPaf+bs+WB1fdvz/AAleP5wd8/3fWenWW1gdhn2RRGNjh05Yj1nzPbOECYTx434OgdDjkZ5ggvVolFfXN/SmWNpZh2BkNEMY59RtxPLzTcdEU4XduepW+QDH/u8vPWbvwEoUMpomunkKjTn1mDyxYGTHMI52tuCOfiEvPn192v/0d5gJH0I89baHjjRRHqdUF33T7ywJh643ASo8/bX36n9Yj2Ya4uHV5TTWeMkRB0Y+A7x0v4rWKly6fK2/J3/89/LD3zvt0GwnI6LWt/dA0JlsrWzJxMgFF3oo8mYDj4BWM8E6gZNX0WgRE5Mp/bjW1vuoYfO2EXvLn/5SO0fOnI8yKwX2nIS/fd/+WchUP9N0jRR8vTFK8lf+6v/a2da1PQydALnOn/jr/0EV+DoglSlf+Nv/9Pkr/zFPxNt723Hf+Wv/mxQlzUjKcLXP3hvVBVlcOHipeDS+i5X2oCR54LFTuIdO9RzIYRpca5jhxNwkLoyz10dmJuOzNt7bjkM4WnMseUVNaP++j/5ZVma68jrX3ETNLvIvffeKgsLSyD8cxKD51TFVJI0FQ9mmQfupfxFSlk9d16O33JKqrqEgDTgYlNt7M889RwQJAKHnJe/84/+rfz5H35YJhC6ixeu6IoY2+NGtrbBtZpKdvcmsrezKd1uF9cU6klsyhwmID2ONKtJnxrp91MZD4BOOADrT+vAECSu/sFF1tRk5D+cpy9vWpTKGb0gglIAJwXPHI0GM4G6QZMOInxZ4m918LE4r1uRTQ+0yBsOJ77N/GDAld6n0+gv/bX/Pf7jP/CdSVBV8eX1reSf/dP3dOumTuuq6aRJktz/6ld1x9NRmo2yeDTe6+L+cHtrJ/J9G6Fhh1lWhK9+1emgmFbR+vq6v7Yz8MuGc5jrIFwOd/fA2V2cauQAauDbAmZaysgJZy3HObEjFSajFLhwPo7Uzc4WDKhDFuzj4b6ReaATF42eAhaW5jvaeOlF472Hlubkdz99Vr7vO96Mxg6TCmWQ81CAdnd25I6779JAVUY0/N4nP6MDBe+46x4JYM5xmDsdEv/kn/6CjCE9jOz4iR/9Yxo9YfAkFDj2Y3HoPW5HwvUQDOIM+6ZUc+2fq+pCUUi7EnglvnBEMdf2paCOpmP5N7/wPv1xZunGS1+DQD1rzGrqmiOBM3u+J70xdH0Q7l3cDLaneViUVQQ+0PFDFy90eun3/bm/nqLhd2DWpVEUdcBh0n/5j9+ZnljsdSoTdJqyClFmCEsnqqsyspCqv/zXfi4qsP+TP/qwv7y06NACGWrB6Y0gTBW2fjuvOeO5YRN974//L+ab3nS//Kl3fLNxnjUf/vDH5O5779FBf/1uKjFngIWg1PlITShGNuhzGmQC/YDmjOzxHQ2duoIdsjopC7ZPPPZ5ue/+B4BUbTgThaAG0lxbXZMVmG407T7zmSeQv5G7z9xNKMX5EkLsy8//61+ScWG1M/gnfuR7tM+pBG8aDfe0T4tr425tbWr0/dmL63JlfUdnRFrbmQjMXI3+4Gy1FerCudOpFNhpjHekZRgoCHKqwd6uPsEs3XjpSwrUe97zHo7U1UlaVldXTVmWdm/P83ektvWW9ScyCZcWgmAyyUPjmbhsyrSpXDIejZKnn3wqzaZZxwu8NO2kaVkV3elwnEKDJ/e86pWdMi+g5l3U1EXcSB1AEXv9jh/lRRMCPcKNvZGH9uj5aKllU0NcOO6qQfNlo4e+96y9srltup2O9ALfNPmGkWABmnsiXc6JB+EhslBoOEf5CJ8QDZKT9vcirq6DB4QZNtfvyqvO3C7Hl+clmYvEq+j2rjUynd7t3/3UszIPFKIwXV4fys7etnSiBCbkHI47nQvi809e1OEoHKKSF+BDKNMPAg0rAvlSwR6Oc2E8MB0RdIFTbgFOWg8iJ5GJ8XohdBWFjoLUAGF7HNXLKBSc431EzZ2dkWzujtRcnQnUjZm+4Hchf9rf1f4okdPu8OEtc/Zs5sp+6IVozFU+8SI/DetyGpamjqq8imHeRdDk6WQwRItuOmABSVVWXeNct6rKBMUkMIvSMHAd68LYj2xYFSZGYw2stf6Jk8fDoqoCNOhwa3uPLctDIc4PfOcaB5TKXZ6XaH4wBWnPsd2BTzDuj3wIZh/nytRZiqjJaSxx9XVqd44v4grsBKQDBOBTsy3zIIfRcyBjWXG5GGSMhksJ0eHzuPbOO07K6++/RY4uLoBPxTAdOUQ+QGMfiUH+LItRFJzh9R/+81+TyobCacb+wn/7DqmBcjWEAvZqizZAF47YLcupoqLnkB/MSJqtXDqUMYG8nmBsfBiJDdAOCBaDWzWoHwpSZUETciZQN2bC76ItC8L0rpf/RkCno+bIkStuFfvleOy6eeLqOvd3cxP0OnEwKbPI5Cap/Dr2aoiAZ1MKVFEVnbpxHc848qmkKsoYijdBW+g1pcSNLTlIIyyLIgQQhVlZOZh8MBmjEGadv9KP3VyHEySLG03GHLvrIkoGCAXJ/MceP2fe+IpbzMbe2JAXTfLCXLm2K4cWO+rVO8Tpij2RY4f7On0Y4+xGoylyC4SBuxQ6rihIoYm7HeFcfJznfGllGWZau3wMQ4HmFuaBDiI//573yw989zdBaCJt4BOgzcLSgiIRh66XRYb8CvlH/9cvSWEDoEkl/933f5uu1+u8UHKiVdxBuRAocLzJZKJLiHLmpFJNS6NoxVlpqS34s5A7MYKCc0nQO8jfqa5hWnoRBLk1WmfpBkv7DoeD9EUChQ8XDIB9E9gmCNzF8dibn/fR3go/32tC1+SxjZOQ7bIqqtTCrCu4hE1ep8b3etCqKZpFgpYQN1wryjZpWXNFeLQy04RlNgl92Eg/+pf/oZc3dfxDf+Ktwevvud2vysJZtGgO9IAmd9DbQKla5+P73Oc+J3efvgtC5hs2UKIKEx1gOqzB+MKodc4zzgfSpkfUgURbDjTSY7ynbahFBgTx0HCBC/zOdZiIAnx8IgEDcDk92PbaNVk+wslUaNhxrShcj390INAlzu0/+5e/IsPaydrGnvz0j3+35qP/UFxRZniNkeZJs5TePS71SdRhvRUYUT9GqMPEVuTLaE7C5BtOIYjWkzGQb3t3Its7My/fDZmuE6gv9fvg2KO2aXpWrnW9TW8H3DhyblLAagl9KOrI1nUIJRpmnsQwWRJb2bSxJm3qsgPi3TOeS2zdpFXdJM6YDhpKxEEckJQoAzqBLwRoV/6P/tQ/CmE8Rd/3Xd8UfsN9t3lotC5JEg/k3PNqMpTKffj3HnPf+LpXGfYDpbEPhU4TqjZseA6Mi1MWq9+CTgiaRmy0aKX0psGOYrPm86qpRXQyaKA09wpOOgnNnwE1LBo4hB0tu5Y4SbXjlQ4EB/OLK3DQWvwn/+Z98iN/+tsFpi4Az8l4CI7GmZJQ+r/5j78lT60OOI+h/PU//91aF07OwvpwnSiOJFb8oRABZSiUWmWal6hTlU/liacvyHs/9ISsDxgoqSdZ81a9cY8kjM/Ir7N0wyX9Xa7nTgeJHGp+ft5m2RG3GYJVlGNnwGUWegmgIfBzU4ZVXoemNhGwKrbFNDHOT4hE+O1h8km3KKdJGMXdqshh8nkdaOqobIqOsx6+1yAPxkfzCNfX1gLr22CuN8dhfT6aGa0xD0QccNPY0XDsepzBua6BTAy15SpNqBPMrel4jAYNM8izZi72Je2kMoVwRFEs9908L91+olHnBqK31O8AW4xsbI7kmQvXgGTs7A0VpTb39mCtiiShLysLqdx953FZXd2UAILHqO9FmJOL3VR8mIxj8ppuF3KXqWkYRakK67/5Tx+Sxy5uynA4lr/1/3pYEaiNdoBQATFd0A5aJOIRrbZXL+uARo7EZdgTkev8lXU1OYl621tD6fdCfEBNOeSFE4uiksvz3ZlA3aDpxd/lix0SIi9AoG7ZSr3daN3OZT2zlo88gIOfT6rA76D1VoYDW5OyqWLnp5GtshRmUAqB6IADdIFg2G86MJtg5tkYOjnBB/suASpEUNoQAxuMiiLCPUG31/WbyTgg9QAkeJ6deGWTgtagNdma5h8aLpoUMqfWhnlkOECPPMN3nqG7mQ6ChLwGWwgurgJXAi/ifHt33Lwsr73nFnnV6ZtkMh3jfjocfXVZj/fWJIgX5Nrmjhw5dghCxABczu1H84xBqhAKNcSM7O3sSrebyH/81Q/L297yak5ko67t//Nf/qp8/Nl1NQt/7t1/WiPWt7Z3ZGN7V4pJKUePcHpCJ9PpVDppR7gE0HkILUxhwL1A+OcgPEDGGkoDx+Yg3Cz104+fg6LgyGjtf5NOMkOoGzW99LvsC9TBiF2mF16Yt51O5rrd0G7ZkgsFuCqzfukGQYOvCWh6HHkxfvSkrgq0KgeBqrt1ZYBWXFu3SdCeU99abMGlDLgVV4jn8bIKYM2FOOcPiyaCXRZ2Ox3XFJOgrCo3GU38Xq/jQ2Ccx9F89MXBbgT3gH3UwJKDzDUVrDZGPFDQKDqV4XAPRm5zumQSG46Qpb1UwGSjR5AzxNLcozk41SU+cR+Fz1Tyh990r5w8PM/sZQ+N/ezFVTk0F0gGhNvGZ2N3rH1MNOOOLc9BIDLJG4Ys4SGBdLrCxmAM4TByeCnVsCIQOzm20pVzV/e0PhxeT05FboQqq1nJmtN5Qg7F/rDJOAOKARnxLD6uo1tdx1IhX0bRU5289MPN0o2UXvpdrkMoCtXBnBLQvm6n07HhOq2s3NvObZAAj0wUeGaSR0Zs1Ng6qb06lYngjO2yD6pqKkiHBVLVsee4GkcdOeu60MZxnpU4ZiOGHaHFeVvDhlHpUa8XueneIEyTkLMw67x+tPGKaWF8nW2phN4ObABcUzOKnmWiEt3OEDC0SwhcBbPOCliV5DgewxzMi1xNM44vYoPk9wgCV9CFh+voQMzLTCIfx+ieVsrSyJ/6Iw+iETcy3wl0lO3WIBPgoVxZ3RWYrrK+M9GxUBtAoTCEXYwKcfIYyKcG23I81ZBL6qAMmnFMVAA033JwNyoBlkV+RPRhEDCFxnrUGU6jNOgJxNtAOTny8FEGMueDa26zdKOl634XCNQ78Rd7NPkoUMPhnWZ5+YLd2elYa3PP2o43hFA15SSIQs+3YRKZpqTrKi7rKkZmHbT1DhoPBKruON9PwXGSJIpTGGhxNhmlsBk7MPkimIGwckwI6uB7BizM80PLwRieCXDeh0nITl3fD6DvTWXAd2j3QZAqTovOSTih3SFoPqMi2jksYNlBoIACUSDFdAJTkC21bbTsgyK40U1NlxqDZYfjAig1kfleR13g7MdinxQbNc1LJqIHmy+FTyfqD5288s6j8pbX3CmLc33wME8jG8hvin3P4qWrmzD3hpLEHZmOxrKy3JcM+ZGP0Z8YpTGhCeWAT0Ha8ukIeYdaXw5H0aBZfBLokL0hlEHcOj86nXkJU4B5OZkJ1A2avkCgdJ0A7B0gFAVqFwK1RIFa6Xm2mqL15LpqYZE1AX7cqKG3zzigTh6bJk9hjnTzokqCIOgCDdIg8ihMSQmTEO009YxLcTyumjKspmUYMDzWCwM06Ih0BgACM9B4NYwig4xtY60XhZCz2quq2gQBhKkoYFkCb1B7NHzDOSoy8BV2+lIQHDQ8WjoaOvFEHdf6hHHSjuRVZMAxohaFQSdzmeYqMLyfXjfstB3C+By4vxmhwD4mOg+4VScdztHM5Eok3SSQt7zhFXLfnUfkuadfkOXDK7I5ruSekwvadwW+CYQ0EgDKDUfwIh/Ij3AdKyCwAJ0h4LV0erH49DIWKIBOGLryKd94QeSOjIBv8W6WbrT0kkC98yHDEVAfxOfM+roZ6dzmS+b04Vr2eiesAXnikImIY8ybyHpJ5OVZDYvE+RAmf1qOvM78sg9kCoFQnHsvdKH1dTIv00BgSoih56OdcolQP4gBYDgC8LLQ1AAo38N5hwxtGCaMlODkLBayZnyKkwEyQcaiMLEBA+nQmkHg0MgDUCJP57ljo45iOhQ98A6YfUGs45GIRrwWcKcmHUN5yJtqmnwEMCIYGy6EqUTj5j/yMsCyIgYqhWsgQBRPCIHKIwSabnfyMZpxVZmDWzXy9AsX5YMfe0Yev7glO3sTeeP9d6NOXPYH9+K6EogIK1lKoBGDcnOYhHRCDDLwJZihIUzFuL+ogwo5NopePfapVVUmw51NcMNYdmFiXqcJZ+kGSvq7vNxtTpOPHr5bt7fNYHDYHDq0YLbd2KfbPLO17wZ5AIMrAJSEwIfIt02C5pf6Vc25srow4xKxMPnqKo1jP2X40e2HV2D62WQ4LpPDh+ZSoFCwNN+PR6OJd9fdt/hlNonjNPZ73T7aPRCrmHIuZr+eTmzUTQg3ZOY27M6ZpshtjgaXzM3L1tqW6S/N6Vx3DP9pqsLk2VA6Xa7eTqHglF2FbO+MNLqBruxyPJACHIX8hLyq1hlfwa2m7DAFShmgFhouJ4hRdMKnKCGgkS/bG9vq4WMMH9d9KsFzGA1lQAe5pCgNU3r3Ggh1g7y5qvt0BOHIYIICjXieHdKcuzzpdcGNxgAhuv9z6c73cO1I+5pcEEJBIM+igCwCFRk5D+Em0tFknQnUDZhg+hz8Li//ffD9Ufv44y+Y08ErzaWNDTuqa+/IPSc8O868vJqERRX6qS+wxcJoVEwT8JsEEJLko0k3TNO4kSrNBzspNH4n6S/A3Ks72SRLinwCkEk7aIJBlk3jOIHcSYmW00AYxS+m0wAND62R8yax+VXYehY8ww0HezZdXDDFYAIxbucGLHLwKAoGuUyOBh36OuFSyfnrXCNFNoU5BeHAteyspblGtMjGYzTyEeQUzT7qSKi8aypc4Jp5NUCHDHyLS90w5IiOD5qGJaQMqIg2vY9iECZ66Ng5HAb0zHEJT5iBOLe+vqOBuTn5HIRgc21N61JBiOiSp3BEcyty+6njOocEgFsRkAu50fTztMcNuoTPBX5H3ljnJTgVFcEs3XDpOoFium7/PUYevdVCvZrmdGBWV/dcEHAlz8Nusn4WlpQD84mCYpIFNWABxCd1UZAU5SSxteuIa1K0n7ScFmkYhwkdFs56XbSY1AdZ2N1Z7waxH0x2h1ESd/3GuqiusrAscy+IOn5TF+BQQCdCFAcsNRXaVWPpSoCZxhAjWHV0MABCAEFctzarcpkMpzK30OO0ZUAczmmHBgqzrWAkOTtOYXLBduJqa+qRm4wGeAcOggIhwqnpaArUaqdChkDTWNXQI4YJsfO45VcGphhQAvfT5GvKTDKgDc1NzskXMVYQ0stF2Ia7Q6BZqvnU++5xmLA0/vBIMFl1xXhfg2PpnWQALF0gQOe2fMbYwwTlc6b9nv4yFGz+VAC7Wfo6SRCsZcNZY58NAsMlQUWO4LMkMrcj0ungx47IIjhcgQl4As0MkytIumgcDeQj1KgaL+3SXsK1xpZlVa9vbDajwUAjw7k2qGpruojROj7wGx9q0JgN+2UqLohJaQfzHm3vNmNodI5a5fq4xKzpZKgzrnKtWoPjBdCGqJF0Yl1FnQyryjKZDvfUfIKEocFa+eAHPwwhQPWBJiT6FALO7ApIw9NYjermYtElBAOMSnkRPX5cGYNmFxt3hXIpYDWaPs2xPAcpTFMNbI3wPDTl6DAIo0QWV5bFw5aOiBrI40dASOAOnQ0O/I79ZROUxTFTNP0ovBTQBvW9eHkNwsa6gR+CWw22tmAWjvDc9G6yu3eWbrj0xQil07VwnwrQNM8+a43vmytBYI/A9tkbj71JsQ2OE/vlJAuhr8N4PozqwiYg7TEaYdJ4fgeQAITiCmZNCo2eQNg6w+0dWDfL6XAIMw/WIlCGcYBxVeQ+h8IHcRIAoYK6oDzUzgYebDfnjbe2nNeZs6HvbFWDO+WV9T1nc5hyuIcOBhOoJ6yQosgg2yFknGSe0xejadOghJmkwy5gyhXgV+zPKSAsdKNDPtFwGZQKpYAGzbWYAETa70OhS7t9GW5eg7LoyQiC3Ot3lVvBfOV86ypcGuuHawkeRCO+1BL305voA9loBpL/5BlUBUxLzt5JLyFncVLlQccDapsNRuInMcNHOJOTzjFItkTHCLQQ8msHLDLwaoZQN37Cz0Vhgrmn6VGA03Ny0Tlj19fNFqdl7rPDMlF0ivogzV3swPoZDoZsxA6GmamnU6PLb9qmgQllSmhsroHU6aNhbm2ZOHBorzUaNoQjy9AuiFQRV8Xg1GBoV0ACNCg0HjMFAvk9WJBEC+TpvKAJ1FOHhgrTDC2exbA6QA4B4sS4BhakjXDUkzEEIBu3bu7RaFfywRae0oHLbKJh99SEG40nMgSSjccD9QgyxIiDBXutFbgAAP/0SURBVImiFEJ+5/pvjBLnYtHAX5htPp6PJpkng+0t7U+aQsAKlMdJXqimPHAeyjNH/m6vrwFV2JGLa8Y7QNFdmQ4GGnFRwTTcXtuQbDREKSVQdUcm46GMRxxysgfhBYJBeVRAsmw0UuEf7u0qCs7SDZbe9a4vGgOF72fweQSf0AwGtT1pF8yoNzF+FblRzbVpKltFUKKN8WoweOtzgiKo/KoKyynXVDMhtDaDq32NhEA7h0nlA0ZwjXDCBx/tOzBVzaU2vDqbGutDr4PUAJCATmienjgQd89WhYGpZCajPevK0ox29oBQ4D1ZqUHhF86flRAISsGw0PLT0Q4aZSV7W2uGc/TTiZBnA9XqKYg+G+9wbwMm3YjdO2o+WqIHBAdwKKPdNZhWm2rm6QT+7McCAjFMiMcg6eyFRp68p+VwQQxEgUlG3pT252U8HEBFaOYw0YiGUAe4lc65NIaQ4cIphQ6IBpTnZTo+qsNVrXEtJBfFAv1QTsVxVhBIhk2NwfcY+MsodQs2iSxn6UZLLzP5kN6DlgD+hPT448s2TVMbbG5acATnRZFzQebRTVBU9O55/ngyCHtJJ8rLrAP7Pg3iXuQHYafMpxymkdTFpAvESKRiwGyewH7sFvk09JyX5E2dRGEYwhwC8y8j9t+ikYdFVkDgYAxCHgBSEBxrmhqtvapcXeUcEA/ZKsi1eAr8pNJxUDSC2ElL50ExrYB60A64LctGQBo0VmCWDpmgaYZjjHzIgHqcnFIg9zorGlHQJjItJ4o4C4uLihwB8gzQmBs8OBs7Dqi3Lcun0oGJNhq3I3BpUoagnRrxgAqgvnLt6rr0+3PIPwX/mepEL1wcALYhhJVeQk+X0kFNcV9bT5qyV8+dl7mlPp6JoUh4fJijHB/FkCYK6Mzk+7pIOmss0kO6UICmI0fELJO17+jXre0dtTbywdCG1tpJOUUDB56FIX783LAfBWaSyQa7MIQYUQdzqc7w15oaGj8OI0OBgLBJPpk2e0Cd7c1tmI175B0Ar0p219fR6IpmtLsu21cvmGq0aSpo8SlMJZpv9ND5EUxBCEOYdMWn9KAx0ylC4Yl7KUxCgCEaYre3KFHag3R5sjvKheOpVq9tSbR4RApJpDM3r6R/Oq4lm7LjqZDp3kgOHToquxtryl3ovSvQmIc0w7Kxuq9tgNcAua8gELvDqfTn56W/MI/GHkDeOijbA3J1pM/8Ox3Z3dxUIcth/pJ3TYdjmHNAHiCaNSXkiO53Cs0YKLoDGY8FdBFCmMnuNkxECPPuYChX8K4Y4/cyTThLN0L6Em5zfGDuPdrlGjDmYq/nkEwYjrzBYGQXw0MwzgofPyxd2mHsmzCHPvVMnRTjSRJ3kwhNI62LvNPkGf3PaV2bmCFwVWM7dVWn+XQQBUGS1GUdw+RSc7DMMzB1P8iGO2GURpBe53Z3B36nEwF4IhNwXONgyJnzIU4wNTmGaJqZGA11PBkb2pfZcChzh5Zbcwz2WY6GSWShp86iIU92t6SBaZd05yGyaLxo0BxQyKU5J0Cb1dVVOXH8uGxvbMrKyiFZW9+UpZUF5VAVGjPzonOBr4gdyGKAhuBxdIRcu3pNjh09BKTJNRyKzg4Ojc9gWkadvjoWysmuTgNGNz37qzhkflKqXQwlYLX+eDjhUj1cGWQE4a0lgEIAYmYTiZAf58PQ5XLU8T5LN1z6kgL1yCPm0W7X3N/r2UvRhg3DnvOHUzf0I+fnpVcEkI+avgETVVkRFmWeOPHD0WSUdElUPNMF10iKqkrBA5KyylMo3rip8i5If1KWJYEtqZsi8YPEhxkEquVCmG2RMR5kA1TKd15elv5kODS9uQWLhunQzlzSS83WxqZXDiYQjsqsHD0mg40d0wU6sNGhLMmhwYMeESKFKZirl41CRYTz4g4aJRd5Aw42IPe7O7rfkB/R5RhBQEB2phASZzgaRXTsUneuI3VWqoeOHIgWKQWJIUeDvQHOd0XKBsLNGWX7QBaYdDAtczoPUKZGWqBuMQciovwpBBPWKfLOgVrgWMiTPwXR6eLFa3L42DLMPw7PbyfcpPNjhHIq5NOo04TzUMzSDZV+8Rd/0b32tXf1fD/yIDJuZ2/oV/XEj5PUVUCffLQXdrqLAUw8Rs/E8dxCXE5GkbUa/p1Cy8dgLfFkOg2rfJr6XpL4vgc4gbBUFa8JJ4NJ6CIXhl4EPtT42XQMhIu84c6eS3sdD0jG+D2voVvP1B4EDBStsWg8Ngg9w6VfvCDmIFfGTJjBYGAdvX8TcJd58As0dhMaWb+0IcVoVxaOH0Xjg0afDKHZ59EgObxiAqHqQOCGAglGwxWYgw7fKxnsbMsyUKlS02uIh0xlAmSwXoxriCIwAYETXCuKZmE2nYDDdGUyhHkKoUnZMQu0yhl1AQ5F4WWcYAaEqYT9XABYG8l0tCeQHJ0umhNWcrykuvApWDD/ChwT0KfBcARBZhgT3iwE6eralrrh2R9FJwo7dTmPn8F9anfP0o2TfvEXH7ZmeEe8N73qXO2hnaLthr5XVb5vq8ILO3N+XWYwzrp+1bgApkYQ4x8oQGiaJjDYwgQJ0NBDWG6AAc5gRNLU+EVW+jCzOP+KRxMNxBtmWuXBzIOghNaDoVdkhUu6XQ9E3DTGuEk+Aj4yrgFfgFPaH4tGBRxFUfT1GVtkMPOS1NAFjXzBM1LlF30IV3cJnAhCYtUUS2H6DdHowfVgAjJQluOWdHgGeBdXkGeEOjtd2ajVoQEBMTCpGGXBtZpKOjMYagR0az1uuSIJt4wPpFt8CEFiZ4N2HtOJCdOxqaYwJWnyMbZPZAxOybV46ZTgtMrsb+LMsrgQiIRzQKHRdCgOpiAy0SnIOOKE8/AlREQaqLh2NM6Uc6EwHJk5JW7A9LCYnjFd16eVZeM4MVE0h/ZYAVIiF9B5TdmqCw+4Y4O6sNCeti4mdjDYhYqFHjWC8zqICaKEVoT76GMOdDBgBTlyFgpYcrqC8wwyoQ4JNCrKWWPy6dhUXDgNQlBlDRAJ5tBobKYjro2ELJENTaK11asaGRFFIa4Zq3YvYSIxBIj9W6Mhxz5BMDjcEQLDyIcRhIajY50NIDyxJEkMhEH+DGbF01d1DmHkahdoqEAeLhMTJR7yDtDARxAcNuCpokyJc5xYBSKM+sF8rKE28ExpFGt+OusREUQgvEAThhXhv4B34p5GPYF0OFgIDDudixwoaOn+bqSbhAKTAM9DRWAlxvPSnqPLk8/MlTumQGquCs9BlNznPBozk+8GS+BP7tq1F5Y6EKa8GPqbV/eC+SNH/NBm/hQcKd8bRYwbcJEfxc6LOJ4JujLa29mIe1E/9tIgacoqhrYGTypjaOkwiOeSqikjW1RoJS6EyeTXVeMj02A8HIVRlDiHz3QE8zLP/KTfc9lwgHbmAIqZldK4sN+FTE/tdJTpkAvwKo1CKrPMcsg7J7V0wMEyR4tFq8p2IDjdUGBCymBr3xTrgqvQXEOrrhtwH6AJnQvjQQVTMZE9cKcQCEKkIboE0AXjMVACwsC+ZQ73yCBQnd4CGnWu03cdPnxEdne3cF8sO4MdHSzo0xbFu6zBpRgxTo8co8JRX9SbQgFeNIaJZxnH107OggfAY3LQl0M+jHLHW0UeREgOVpzAXIw6nDgm0wgPGAeSI99MBRL5AYXHMHlnAnWDpab5gLe+fmjZ5T6Uqu8V4x3wm05QRbVfj8pwMh1FCYhDaZrYglPtbe5E6Xw3BkeIY98mAJi49sJ4Mh7HSejHWd1EflNFPtTxYH0n7C3NcYowr6otJ8AMmqx0hcl9MymcB/6Elk9TEm2k5rRh0OygR864ajTV1cvQrE1TTKHZMxOkfbt9ZdVy+Hqnl5gwSdGgGG/BEKCRzlnH5QV8duOg4XIoBkfmcuZYogq9cnEELgOEosD5lmFFRuJOqiFG7PilgLIbmvP8cV50mns762sSd+fU/U5TMIRluwUTk/NVMHqDEeAO6EezkcPop5MBhMcJFxCY7u3ALIzomJSMbnY6MjhdNMzJMcqis6PX6bXDPICARHJyJICfCvZYeVkDVG0HPrI74MqlKzI33+NDztIszdIszdIszdIszdL//6cZh5qlWfoa08s63OVd77pOfnR0zX7a3z9zpl1+iPtcbPzM+rJ61Vc7gdm6dtnsbYWmh/31YmDTyDfT0DPJ2DNzncB24olNIt/GQR9bz1VeZptRuzhD4xUucZEtAwYyG2dy5zWhcZMi88bD3E+j0Md/jzORNlIGJITTLAuLCneWVcAuE8+3vvOcHzgvcNL4XG0F/DPI68bHCT+wLhgVuT/Jclc1OF7qaO1ge5q53cHUm5YNjjdukpdeXVYeZ8DmsDgxnBLBaOiMtfRcWVD9mpOgurKuXI0Kg42CbuI6ppI+ncayg8PUFaebElwCamtNg3+2QY4c24cM6JnlP6ot/GWPDZ2zhj/LAX3FedBzEl9chMOm5uyrvJ034AJUis6plvDiEuaq3zVD3R6c4/Eav5ijU2D/Ou0w2i/txTz305fO66X0hef174vfmQ7Oc+vjPXC0hHYFeey0eqlMJjrCcLtwnCKnj+AJrRcqyNHqDFBgSDtHvvNwO1i2rT+/s3i9DsdYBqN9tM48hw2PoX1ohBGPs2uKweXsNqKn3ODXY98sR5XEoS9ol8xZy+EzMAAeT6P5rfRj9Y6jeaNMKwtprMv60gNPrzzL47OyTqwPn5H9xzijx2Zplmbpa0gQvC+Sly8AKaYDoML2zBkxjy9zxE2bjj7TNVfmo/b7aF3BqpeEZm8HmDE/sLKGA/3YxpBkv4lcsGCN28vdyeN9S2AKfefo+i0LaydV4ULPenVVQttzRsTQG+eZNy0qL+bax2L9rATaYZvXEpR1zancQigEvywASIH169KyuyCAuuH4gADlelA8YeRFXtVU/ijL/CJvAqguv8wLb7eo/DwrvGllOPu2N56WDtjp5XXtjVApqDN/MuGcp40ritrL2wF0uBY4wzhKhp1Q81Gx1QAt3TPYrR27THEf9bAFKFAjWqooXA6M0WAzXAuVhT0OBmi4QiYy1gEC1HA41yp3YB6AjYpRR2vzzMElyKwFhPYn0MmKqSX3E6/mWd3XvHgdPwdHudeqzTafr5BeLPT63YO8CDj83tCJrnkGABlGwrE2PMVRSBw0xIVkOA0KHem4VBU9ExW55obM2e/MuhK0+Hqp9HkPy+VbBxTod644RZzjdcxHJxTDcSbmwxn/cJJfkF9bL16r+eAPr2U9iHKsK3u4OT6XA+dD7M/FgcyloXSidiJoAhg/fGLmwe5nPifBhwNMdIEeFHcAfnwe/hxcfo1d1loPrd0szdIsfcUEAf2KsvKlgOrMe146RqAiQHGfILUA5tSLOYhG5Nxg0x7F9rk6dXdiW6WBrdau2MMrt9ho0dp5aDEuuFoVGZjUAUgZTnztQY97TuNfpn5N4ABrmU4yvwIwSQ0G42p/UpV+4nt+nQNoTBNAoXllUXFUWzAtcz/wg6AqC5/jSKE4wL2Aj4L7sjoYTStvkOVBljVcCcxNqyaA2ez5xrisbBgq7TIY8dOicLDWvQqMrixKi3K8pqIaA0Bx+BsqCiXKfaogBSiFqFalov6kQ3xftQWuUAvz3eCDg/hO0CI1Y5c9FJvBS1B8YWQl7oOyJIvg5ai5qQzHBpiyMbouJkqgAiSXok5UKx2ZHySyghYx+DlI3FfVig+rc7DfKmwW/tL13KrWxhVQ6vhOZkFUZbNh1loEIJj1JAbwGipqggSHuhJ0WQyZBG9gjow+ZZAfMVgBhffxBPNj/iwHx3XMPE6EDNqDScILeJ6gxS0TgZBZs/JcmlCBHnXGq9BryLTwfnRxJ72P7w9bAhtrw3AH3s9JLRgcyBsJeKwLp1JnqWns6XIgEZpjhOtDjp/H87N+44wTWxjJUDaXCOHYewJZsA9afEG6wgFqxVaTw6riKErmO0uzNEtfJX01gDpILwcqsiiR9+j+9vatVBEKUNwqSF3zTXKnMzsbzsThusknoQ0DZzZi3x4NnV2A5klCzkCg46Yt4AUbY8sid3UJ+KmsK5rSh74HCJSeF1lPA6XoXivrAJqZ04NCpzTcBoADDyqHY3z8qqhDKCYfQAKWVQVFXflV2QA1TZAD1Fhq0dThaJKDddVABK4S4fl5VbksK/2sqqiHfShRNykql5e1H3OaHs51MszdYJxZzjdHhlTXBB2ue2Q56y+AAvdSEaqt3PA6Uik1pOnhwwvHO+I31Ib7gC/oXmp1qUAJWAhXE/eBXgUQK6VmxrWMcqZlTvcVdTLZRFFC+SJ/RpkxjoxKWvOlAiZyMKEIdSvhlCpe/RkPtm3Sw9zig1t1h1vST24JtdwynIbDxHk9Y9yocKngWS8CApivxsYRjHIobBZRQhm3jEbrisflPmvclsM49LZKLegog8IxAhfBh6fwg/GNab46TB3HtE7c4s+Bi45YyLAkPDHOE3BQHq7hfchOy+b1vI+JvwTfG+9h/ZUB4ZhOeomTYNAaZb6YhLLUi2S+Eyqr4ntxNCv0KfhcLbM7YFKsNUGVQM73wfP8TcioaMdk5WwKsVmapa8p/ZcD1MFMVWRRbX/UgatvCwDF7zcPNizdfJ3YM8PIMycAUK4fuWBkAVojsKg5siVbg0EBvFyZE6xgj/sOLKWA5rMeWBVAiGBV+R6YE6eAUy7UcGY3glTtg5lAh1kfNCbwQwBdY8JSygC62zd1E0BXenhOHxZvCHaEazmRhg2meRFAucLAVXD0ofwAYg5g0zgwFABWSfYEfqB4AZypvCkM4hoA1gkjWza1g3KzyNM+v7Zr90aFm5SVAeiheqBVhg47Z8DGoLMY5w+9ifetrj5UDo9udOJenoAO83xnkB9dfwIbnfHbOt8jR1tTQePNEOI0kHo4zKnRwSc9KSowKwUrqksqXYITGVnbr0LlycRzBDYmKkwqWnU3Yp/j4RjXSWVOlqYkEBUjg2FiPmQIrLqCFRU1IRiFtgoYZ/R6p+URPghcvIclc7gSs1TQQQYMHOdMYmQ4ZFOaD64kQOE3133mTzhpa1DrjMgKSKwrZwQLAzZgBTPWCVaKvieCkt6JiwlKvIYAxjy1LJ7DBXxu5bk4wGNkNoAwfUdkS8yXTIgn9X1hl8dYPr+zTmp5YL/AC1LwZJ44w/eWBIF0yabwIciyUvo0KJB3z9IszdJXSVAMX5OsfJGrD+kApF4EqG7XzL/QsqgOQOpa7JuttVWzPJdQZiVPwaKgdToT3+YAqJ0Noo813dh38RyAoXIOAGRjsKl8WnnkHUAp34tDlwCsAh94FpJwGa8EKEGTcjE4gE0NoDE+lw/zrQugJLj8ZAhA4hTUAVSHsi0QGrCpIigBVlBEPhRpAFveawBa0Kkw0xsfStADUACQxAFmiA8OAIBP4wACDkqXM9EZAheYGfIU9imRTZHx2Kxo3NoeFzdhlAfMbGj87WEuo3HuosjRzWdGk8zQM8h3f2IpNjuTXMbTEgCIzGD209IWTgQOZUfFzeFxPMa+kYVuYDgImyZ+Nw5BIamEwbDyCmyFDIKgBBSFQiTrGuP4MOcYUaPnFUTwWzBAgWBEEGFqFa6qblWgTPxLZcwlyJgnNqp4yQp6ia/37owyOdRPFBR1YDduJ6saZZX0Yw9lkp00Om0+T2rjwPco5DOBBeI+ls1H5r4OVOckz7iwPQ4AA3DwuWIuhr1/P0Eab1CH8rEvKsE58rK8bIMmeGwfY7FtAaFlUqgDj+EfitR3x/odbHkfIYwuP86WzqgYMqEWhHEvPtxnGZorvnMyMz2H/AhEBCoCOK5UVoUiAVpG2VUvCvB+9t/DLM3SLH3l9LUCFNOXBqn22EHQxAFIEaCexXf2RyWhM9nAt1GwabJJYMuYSAMWBS0Q+dYGGVhUkLkRAArKz+aToZqcjONKa+v8WMmIj3t8mKxeSlAKwZjqfQYF9gMthJzApMCivMC6umoifoduI0tSkMKT8p6woScKwJTVVQiggk4Ce4IeKvMyZAQfyJyD2qRBTv+VR30HHmXzrHaDaU4eSFAysMrJtKj3QIws6J8123sTj0DAOa2o2hLkMilqO8wKOdRL3Hzq26yq7SDLBWTPoCwzmuYyhW7nhN9kDTvjQlb3prD2qxffd60xf+1XKkcyEWRt6Q6kcmZnPvtZVGHuK31VkHg8Rs7RA4jDqrEJdpwdEqf1OubHfHg9gQ0vG4q+0WtyPAxLpcOy7SdrgWpE0EN+LLtlYlT2+OAPFbhPZsEXAyxluQQAsqi8wn24ji+N9YpRbgZQGWYMe8Rx3LcxznBOIYZVxHPSfegpGyEj4zxeB2BFVx5dhiO8QAIMWRnL53ECRds3RkTSh9VnZmL5PMYy+W54behzVlzks8/sCLQEKBZEoGH+nEiCh/ic2OAY52nmXC4tgOFn0LqHfI8wnXgNXpvmzWlyON8uGSKPz9IszdJXSb8fgGL60n1R1wHUMwCo/b4ohp0ToMiiarCoeNcz652hjYee6UFzX9j07C0nwaAq37Uh59bStWeb0pPa0e9mAQbKoDoEJy+DbINEQZsqOAGAsrKG3gQQNTUIFoDG4zTzXL6uCaGoOaFuUJAxGesBVBgEDLiUAMoe6oPgxUg/y+AJqhzO6a3dYjV1DQhcUZYe+6mquiLD0dB0IqWiGqoBNelqakPoLHxMXhYuyyoD9mI2h5kdgzkx+HCxlxiADx6GQYdioJTNznDKvi5VXtd2RnYDTGt9mONcu4o43WZggbosq6o0oC/nd9Pv7CRhkWrSc0NW0VrpCQPskTE76zUBkDjBImsdOFwHBUlgIJCxc5/shPWg4iVYEVAIlGQ1BBEyCipsKnJey+uYF9kR93luWnEq/pZtMV/SF86SSiAhW2NmBDIFAVzD2kcAnQgMED+vlsX+HiaCJJ+SIMznYB3BjrUsvjy+bb55Ag/vY9/ai0CB9wMmqzjE8nALbuKf9jtddJpwL92i7Csj2KAd6YfgrfeiDjCeAJjIA/kzJ0AXb9RQcr4wHmP9sNE8CGy8FwaZghLzYNGsH18J8+a7YP/UfpVmaZZm6SumfYCiYH01oeE1v5++KAZLcFwUQ87rLLFySGQIkJJsaKUEeUmgAcqp5cSBfc6OERduDnDDWTqIEhq7FThvrhc60B6AT+VV2PpN5YOxeLDqfShkZMgIPK4uZHzGXUCBcUX/AMqSLEgn7IE5z8kRAUwS4JED9jtBqZMdBVCwNNJZILiTDdi/ReccHhjAVAP8KmgkoCX1FcGPV5HTALCgLh22GtwGRWTKurDFBGAGbY189RqwAgNkBd5ZAyVsp3ltt8dTGecl57ozJaz3YlraEEoYStJ4gFVa7rDYzXBay9pgKnvjwhRgClR60HYKSvzFuPIMXzrdWOzk4sQ/SeRLF9Z/HACsYuSZARBwjq6+CIqdwfo4rUq9VbK4j+uVISOyBOaN96QNQi1+Ap/SAasTB/EFk1cxGg/10vvGBZQ77mX/DfNkZB8DCaic86IEMAGokA8BhEoadFcZBpU6QZFPQZeazi9JBsPjzK+thgIL+5Ho3tT6ID8FOlxDINfoPAUJ5Km142vCfXjWA+BgfqxbW4/2GF2XZIqsAx8Ep3Sf744goyHlOKh9bLiDx/SN43KCIwvi11Y6eD1ZI/uhwPTw3NznPJ9knhosgrrQZau3zNIszdJXSb9PBvXOL+Hme+I6kDoNkFrdDzsPpz2qOVnovQRSDJYgQHHwbtREMMOnFpa+7cLsh+Iwtvbc4hy0T21dkMYun47BnawXNGBGEaP2QF+KHGiGa1zN4AVCGoCqjeRz1oVQ8OwbCqG8yIIAME3QVAAqsB88cAhtTgIQQqV7DMkARfGh4AE7OgCX1wMDqV8BYGrIO3AXfCeDqhuf4IP3BtUjDlY7NTv22f9Um53x1GZ5xUmQqcdQJcJT7SJOCAxdNs4Zti6W0xzugS3xsgwHcjAq6HRdL4gKuJ8ApqHINvcysz3lXKfsi6kZRNGyJ2CUcj8oeirIFADTCQJAu9H+oX4SQBm2bIDnqTj5jQyHipUTc0Ff64/J2pNdRJz0C/kPpwWUKZUsGVSbf4682K+kbjkAKRX3OCvUDUZWR0WvLj0yOQATy2rrLDoTHZsZ+5I4FqjtN6NFgDopaBAo6FZs2Q9n1GMEHZOyD3zI1qjWu2QnKJtAzT4vAgNdfwo6uGZrmOEaDyyFAQ4cx+Q0X7oR8Zto0An760YAD+bbA5gTTPB62mdFfgRK3oss8Y0MrgUfJg0y0eNtUoDlIT4Pv+PDIQI8TzDmHt2JB25XHuez8plnaZZm6aul/y8B6npwYjr9OADq6AFArUFmb1OA2gNA9RjRd/MxM1w776Dk2kG7gJAaAAV8stM6d9modGnkudRUnuumXgdQUjaVF8LeJhJVfg0GFTDgDUzG+pxRG8pJ2RMeJgAT8EMbBOBLAQBFGRJgKICyDoEjDCnnLNN6bVkR4EDYDBlYq/cAXmBn3BKcGpcjD4P9qirBzXzSLp53eVWS0TjbAOpIjVrdjE1jK2ph6isGTYDtbA8Ky1KgraABmV2lOpH/ASYMuDCH5xMqMvPM6pa5eakvu2BYg0lBP6Nh/0snDcwkayPfru1OkGemCpYwqFMnQ5t2Ijw0I/5QOBU2t2QYVJBkASyUipKAQgBqQ7LxsFDGQMoWDHCeCleZAv5R4XIf4CvsN6OS5SwPKcCMTI0ModxnT5x4HO+AD4aE65CXAhf/EZFwDRW0Pjk2eg+Ahqf0OhxnfVEt9r9pPx4hiHkx+AEkBCBZKkiOUOYugJt9W4txoHMfEywIDjHIOZ+BpfHdsVLsUyMI816WS/ceIwmJ9Xw3DLYgiLX9eQRBBm2074NAyvfG+wmCrCvfKZ+Hz8/npUuWZbDe7K8iwPE4LsHxEh+O/2KdCdYzgJqlWfra0h80g9oHqCP7/VAMOV+4dhnS26XSFpmP7Hhvx9heZE0BrVJOrCl9G3S5nKRnvThwSwAoEpq4Kd0ADAcKwyVgSXEUuJAABaAKvAAsigyIbj0T+D6j0QE+AKAw9P26LLmEOLU1AYWzStDFB/YEJgVA4lqyUGhcddkDp4iQD/QwALCuNOACbAvZczoj6G/QNbAXaDrrsunUE4vKwRaH/gK7aqDLABIorPIATDUwq6lNzWUv61odXYAw4BZ0KbQZ6mo9AHKI0qZFRS0OHUu3EFepoDpGXvth5SQRxAkqbv5BHWh9s0tErfAsL9RNyEGkZCu01nmOqXWRtRY8Z2GisuSHbkCCDhW4hl6rS4wfqnMqXzQJnKRbjt8PWA7ZGPuxtC6oFMGO3kaGS9K9WKIM9rFQobfX4MXjXupxBS1Wav8PgwR4LetABc86E4Cgv5V1cM0lKntV/vywHvjL2xU4USaeWwEEjFQikGl1W7I8PiPK17pjS3ck99mPxTBxtSR4jO8LBe+MM2WEuET7zDjrBOtHxsuKqYuQL4g1R34ZyqWrjoDGvOns5ZbARHaqefO94nqC2WhSyh5AaTgtAbgMwUA+fAbNcZZmaZa+cvoDBCiCE7cHDIogtbV6QfezaAXqAQptf34+W0UWh0zYhK4pprafBg54ZG2EP43nepD6EuohCp03yQkKHoDJuNA4P4gY7NaQLHlhHHmmLAIgDvujgF0AK88FDGaAUiUBoVsvwFO2ZATXQD9A0zY6/z11EBRYhGugNa3PqZC4RQEaFAFVx+AK3Iu6BQZMqvbqUgcUc30xZAWdxOX5ob0Y1oGHBXApi4L+hipS/UqVWjsPeEyfHG4znq6SBK2OG6EoeX+rkKm/8KaotKnk8PPgDJSdgh6ZTGUIHqq49YwOo+JWlSTdaVTu7Pynld9e0zIUJlrv6iHU3HlXCzasCRU5AaIFGShduuRwPxkArzxwE8Iy0PJZSWbPPMgJNC8c338OzZeti0DAcnkN82bJGqyAYwRaHiOYalnYJ5PDf028l+yEYMZjzIduOgZ61Kgr3XF8TvxX5sKSWbZ+8GZ47gCMCKhs7qwJ30H7XG1inccM98d7Y4g5WRRz4bUEN5bP9wtMVGOgG3PNNVgeyJ/1Y+AD6wZip+7TNsS/DT/n7BJ0K+6B/dEtOWIkYFvsLM3SLH3F9PsAqC8FTgeJIPWlAIrbc6N1G+4zqG4Mmzsf2l0AFMgSND0YVB3YEAwKFASghINe7VVZ6TxoCSCI78CgHJhPY2qoJccwcD8JvWA+9b04sb4vlsvreWAlhICA/VGM4MajQZeBtHCeCkBTUJkQT+BDRQK8OByY3U42gDUPsGIghPVRRR9KSXUgcAOEgyHqMJKFYAXdSH9Y1QBiACoATFSMDIhQgOezFkAAvNIBtdCW3ECxsyOK3S78hj08E8pFzYgC3EDB4YfQdwUcwWEcVO6lbjf9SqygcqRCP1D2TC1gtZ38dEMRh8hOmDUvGUFJbg6myg7oYuLkp70QrwFPS/XLvwcAwq8oS1kGv3CfhRPamL9egMRjvE+vwV8ylYNrOSYIL0XfBs/xNgIEn45F8BhdagqC+Ee44v0EUJ7nFVoX5sfvWhbLV+7xIiAwsTzuqlmwn3gv699u2yfk22IiC2S+fB4e0qP7W64sxbryOQ/qyvfFe3VfAZ5AxJ99/3l5If4TuLktuMgh9rHbsinsM+pRwQlMSqMlca7NaZZmaZa+evp9ABTT75dBcUuAWkhCM9oJzJEjIuO1qbseoHbGpYt7oQsya7KAgeK1Z2pnffwx4BvQzJx7z4scV6+LuIo27wQVcr5tqiDpeK4bBQEUAkCpJrEJwdHIpMCWbOAAWFVZhVCnNLJJjsDLcL/jTK6M7AOR48QPOA91RK8VZ/4kuwJM6FAlEDYuiclFh1G7BnXkPk1tqidgCRQPIctWFYFOcQi6k2qs4Qqb0FrIFcrVOpREJNSpkThpOd4nCqHioiKEbU8Qws28W18f98mycIbbGiBAl1oLSlR2eG72Y6kCbBP3FbwAUJWsDcYynNSSRjrrhOyMuHQ58lGQEL5MocuxE4d4OcgTSKhBEjjJoAsgOR6AYMTgBKI1mQPBgk/PLdkV3WmsM1U6QQaKGB+6EfnlgLUROOjJ1HPY4ewNvB5PgTwUnZEfCiGjIqAjP5arrwJ/9Eps+b64r1vsHACsXsM68Ov+Mb4bOjtJEwnUZGkEDQIbQ/L1fs2DtWhTWxKfpWV7DLSYggGBnGo4O918fD/AY5ngZXOpeJYXwMRh6Ki+OzQS/m58FuZIlx9BK8dzM/dZmqVZ+mrp/wcAxXTQD7W1Gpi93mVzAFBfikGNwKCiLrR9ldlqUgGZGs5qBH0F7uNzYdjGCzjjkWt8yDh0JjQmAArAAHVQBtCM2DdBpMHpEsDKxT7nNQfGVU0IveSbpglRso5zgoJT8IoDD3nbIAm8gFF8UE7ANY3s0xB0qEw9ZlEyGBP0MupT8zvAiWrN1ux60i4pbDkHXwtSZYlioIkUW1ShAt2AWdihsQ9Fhux4ptX71GH4hn9U5PzevkY9jAup3MFCFKTINBSMsCWpwAXaN0WWou4nfKBLNaR8d5zJAJb7FICm9+LDstp8wHZwH0GNoMcKcHAtx/6AmKpqJuAQhBhMwYHAvJlRdiQTDDYgE+LzMLGvhsBFdCd86CMcNK0XQYtl8an4H3njQ9DiMSp3BT2+Fuzjsdp9pvYWbvbZ0wF8tIn3EuaUoWj+PN8yKIIEfkgeYrb6OciW5wldmvbrStAvcRENAPbdMT/8dgpcDP1ndCH7lWBC4L0ycKIFHQVf3MvfjgBJW4HAdcCayPx8fT58YR1Y2CzN0ix9lfQHBFAML9//qotEXQ9QPOQd3rDXA9Q0XDGlveZsCXuzhOjWmbVAFdjUOBYCoEoQH9jufsNeBkCU+EVZe9C1PmiT1xSN34BRgTqA4RAvAFKcxc8yDt1CL5kQ35VVVVXtQ4MEQAdGbvvLvcRPQ+PH4GNhYANYyApWYFMc/0QwAxJBsxEekS/yslCiHgqijmLIA84Tl5RQ4PmArQz2wjEoe+ggqCiSjH0Agv4iJ9CZJqh48R/XQVdRy9XsjCJTUL3VKjBcgvMHwRB6hsodwEONqUqPClAZFBQmQMOQKWVTWPKqYNmPsw9E7P/AjdxnVmQ0tPahQ1VTszwq4fY8w8lZJq5HmXh5cqgfSgwNz/NkZFXbXabgxL4V1oPjs5gfxw7xOv4jC8OuKntaDQQDviA+K/21+iKZEdJB9CBhhcyNVgH3X5747vguFFiQNx/hoDyeI0DwNs1HXyTZXguY+19xHN9xz0G/FY8T9PgO+NHfAtcpaDPxGcB4aKrob8e8UUctn+8f9WY4CQM2OFO51kVzQMKG1/HlKNneTzy2f8UszdIsfcX0BwVQB+zpIf0rHAt14OLjGlEHYebDFwHKA0AlAKOJAlRoC0CKZ4fTygUAJgJUAViKOEcsFwH0fb+pcxj5ntc0hQ89wDgqsCkCkyhYQc+EwAUPJTJIImTfEgEr9DlNEpmV89LA+Qu9iHEK7K8iAAHUwMrAuKCEwNQUrECWAFTsk9IoPehSHgFIQTnh8sbhKACGbkDVmtC9BDG6BFvvD9kUTqhOZn+V8qd9vQTVhzxxntcDNajUmPYVG5kST6M4hkLrTBKqEanYWlBqPwWUaFG0N1JBEkDavNoJWwkcChQ4om44fDgQ9oBZ8DuZEL8jO1X2bWpBghUmWyKosTxWSwcV0z2oZTNv/MP9rDl1OnNgvZmoyHmceRNgtaL7z0WXGS9uAYa7jTI3nMYL4wvSV7APpPvAoVvWt+0HYuasFytKoOYLUgDCLW2FeAg5H9RHn6l9D3iDbbntbfrh85I18rxmx/L2rzlgUXzPdNXxPN8pq4GfFh/NDffSw9syKH2nLIk7SHxWfZ/4o3WcpVmapa+Sfp8AxfRykHrRxbfPoq4HJ4aZ7137QhdfbqaOK+yaDjAC5rkppjYw4DaAk3JSumlReX5YOS/33AQMigDlcUFCMqcGSAVQ0qU4KhN4pvGgiAMoMJjv7EsCVDUMhsA+AIrRfVBmfhJ5QeQ5fz72gjT1AIIel94gFPlJ7ABYHE5F/dRwsln69BhWzimTHBQkI/lwzHmw9tmxAO2OEqHLfNAvAhb4F1UUbgK3AGoyAxyAuiLYQLexxwn7ym6qWvu3gE64huykZTyqRwlY0ItlqxtViULBIQ/cgH9qo1N56hkUyGJU6SmYqQJlJBkH0bKfhS47drwRhYm07FNKGEINzUpAo9IOUEuO29FgA2TLvKhEeY0qd3xYP1aI2/G0VFcXXXpkPlTYBMMG+xpMAIXNOikE4H+LMsy37RdjPq17kPyTUAH2hTqyR04VO/Jjs+Qztn09ZFity5E3E4J4jmCleeEhFAxZRyIGEsGEB1h9ddfhK6t2kFg//kA8wXNaH2z5PloQ1cu+IPF4G4DSnifItpe1jEzLYgeb1gpHeZL1QWFtvdr6EKzbK2ZplmbpK6ffJ0B9LS6+LwCo1cBwoO7qQRTfzcdMvnbeZWBQaZM7UwaW0XucorsaFy5IKlc2nquzShlU6DyAg0YmAJcaryrLAELuVwALbsF8vBoAhWvoS+RwGJIqH4okhCIIYW2za8WvyjoAFqAwjo0Ca6rqEFrMCyNPl9noh57XiQOH/2Rc1ODIv9ZBuTWXe0e+AEQOjoHBjETdqWwKJUA7ceAW/trAZydWQ4RDUYQPlohPDZAlXOF9Q91qrxav4Duh0io1AgyKj8ttVFziQ7WbKmumfbXYKjwkdYlxvzXikfQs81fAaPtDWsXLYAOyEy4hwWl26F5jWDnvo86nwtd/ZAS452BRP9ZBrX7uQaEzf6InB7lq3xWuY8ABGRXnseN5DbDAC2dGfDz+Yx8ZgYn4QPBjeDebHb+3kYct2DARoPSu/fsJmjxnOLUHWB9TCz6sD3No79NnYf01n/38+AKQ+ApbwGwBkMf3T71YroKVlszU7ise4rw+B/ZbBkTLgSf0vyayOTJOMi8uz8HrGOH3UiALngVXa5Esm/npnbM0S7P0ldMfEIP6sgC1P1CXAEX2tJ0PbQpw2itDu8AACU73DYCKTOEm2LqyprPNWmwJDFC4fmM8QBWXzBCu7+R5IUCl4LpOnGevCqC5CCSABjIeXMOp4zjTTeMAQu1sEriWM0gEleGAW9A1gBT0JnmPH4FloW6Os0IAaQBqxk3zwi9JiJrGA/MCHCrF4lIbGlhelZVrFJqgmarKwUbHDnCrQSaM8PNaRyVer9FoD2goHzwRGGUt0JSuNS8EdjHOED+BshzoLapWAATvg6Jj6PM+LOFtAnlVJVMZHihW/hIABF2iQ5Xv/jEiKnGCCpOKs82FNWyZFPf5R3epYLmP7YFbjpe3alp1qu6THfCjShdl8Ri1v0YWat9VO3iY9SBQ8j6mgy3zIoiQeeTqfgSjQn68Xl10qDDz0ISbVOETJfDha2aeBBLmx0/LwtqQdSWZuPSgDOaizj7817rgO33BTPzOXWVkSFo2LmSeZGuc54/nOCZsd8LZJnAP/h24I/meWBbhkhPcFuVUOJcWZ/O4/aajuIA3tIN3mTgygWWSXNF4mAKg25JnaZZm6Sun3ydAfU1BEuvLrSZAuj7E/HqAysJl4082vDH7nwATBCgOkaxMCcUP1S4lTNHcN1w1AyBD3x4wCQBUgBGB4TCgwZjANEXIrijoB0b3AkCqwHchQAnsCbCGjALLsHRG9Yll35TO3+dRC9US4jqQrkpZGsBH2Ra0D3QK8ARUDKqLfihbNaUfAFZgiiv7gaZyNcMklGxYCyYA7Kw9gAv7n9gxhqcwNgFM4vk44MoxGiMNfAPux2fmYFONeycrUeCAfiQ4KShRWyLxL1U38qJ2pG7EH6heKlh8AUTiWAsqVO7KuPCfVr9a8jhBPUwWxUrzQ4ZDtqSMA/dR6eMbPrwY3/kPu6wC2ZRumSnLABhwj0yJzIlla64AKRadF4WCBW/Sa7ROAKKcM0VwLr+DBQ1bZc17SqAb+3h4rC2FdWzrcVAugzeYJ7MmKCnA45nomlSGs38ln5luyPYZeAz/cEDP4UPs0Pel+b+UFxPHCwQeQ+r1m7otdcVd3FiB4WbZVDppF2xRR+uJxW939qmncSxWVnTnqeMShxGqqRXQh9EyYFG0JeD18p3jy8H3WZqlWfpK6fcBUF8OnLj9kv1PLwsxHwOg5s3UZWOPa0GZ0uaOARIFoMDlAAlbcRUNDZAg/8jY4cT+J+NcDgbFZTQy6IZA+6I8X1zjB9b5gA0Ci7IkKG9G+4VQ1B4u9DuBF0CRB+Oy3h+QKz7AhMfAu6zORlECtKA6XFmWQc79CswNmADl53F4VRqKqypO/sByOYO5AQnifHxcdZBsiteLBSdwkY9MGXqhmMM5mByXEOdKiiYmKkGbomzgCp+U2AekI+AhYZdTWHCEMHUxMiG4qCuMLkN9+fzO1H7Hw3h4O/tKTxU4T+InbV1WSPvXkxkoKOEudcEx4Rz3WoXN4/uH8WlzakGO4EPw41yAbSh367ZTtrNfT7oUWTeChip9xnYzBxznPyp6AhOfq3U/tiW07KUtk/W7/lx7tAUdPcL/ej+ddS0r4TkqfdZdZ5XAVkFz/xzBiuOWYFXgOtyL8/htNH/WkFu+P96n+ewfZ2LNOHHt/o8pjz39DIA0ELQJCcNQluZ6ALFC5gIjm7sjPLuT9fWrcv/9r1QGxveA/5ovy2AerBsNCxyepVmapa+avkaA+krgxHQ9QG3vA1QC9sTtAUB5RWSn0Y7xqsi6TgCFDoCqPFtAmiMpXD0NFJyco3uPQ0YrnvegYpQ1kUnBkAVT0nDvAMqF/ft+QzcfSIsHPLCNBYGyAY5xsUKf08Y6q+s9cfoE31RVCCzyKmm8IqtCPL0H3OBKug6oAcDjar21DthFtTwQGmgVBko4h+NeWXIl3RL1MI4R19A5dNxZH8SIgARFDF3X2BhQGYItRTTPcT8Ak4F+Foq97WNC5YlXQGAuyUF3FQCLFJB5Yguggk5TIEJdVNNR4XJM0gEwENhQ61YRQonyfp5qWQWO7ytJvCPNp2UabVKgYyV4Xo/zDArf32oReglKx4dlMx24EokrPNYykvZ7CWahvkxcR/Ck0udJbg5Sq/wVbpSN7XvBeKjNSOvUfudVB18JXvyip3BM3Yw4z9IObj2oI9MByB1cyxtZb35nVgpEChrc8pgFcLAcfDSbFnBb4OZHZHNnT85duCJhM0F2Ru659x4JwgAMDfQ9cGBYuXTTROvKLFiG5oV7mbjRXsv9/VmapVn6aukPAKBePkD3AKAOg0Fx/BP3FaDmAUzZ0JJBXQ9QHKAbJnTvVc6feg5Q5dWweT18B1HyTVl7CRCkyAswqFLHPYEAeTmAid09UPd+Cb2MQjWaD/pYwQuah7OocpJYTtwAEGPQAwALuhzYoUu+pxFXeHdgXY0bTIv9qY6o9xuOegIgGQATAKoRD+XYpgKLoo8NIARAAhFqwIVU2bGvyzDAAuDEaAgGExjciuoDaAlm0HPsz+qASdLaz/PC5BobgROMsMZvwZBlkg86wTgRKvudcC0uIQBxsTwGFvLtMFYDlA4oStbBX4cdb2Qwbdw8lSuj9gBUYA8KVsiXipYnWhi5PrHPB7YAtlSq6rLDN4KhAhQBgQd4jtfs388yCILt0VYp60F8UxBk0vy4JRPBNdzXr23ePEd3YRsV14Iw68v3wnFGLJbRicyHIKS3I2vmz2diKbxGAZH7+0DEG/i8ZE+8jg8GJgxWxZP7AIQ91p/RNfzOAcc8hl19R5QObpkPDQduYaBIDGDidSyzwB7fcQGAmksiZZf6zgBczE1rjDrxenWn4jfl/izN0ix9tfQ1ANSXAieml7v3mK538R30P3HfZomdcF5Xmbp45Mww8a0rpzbiShkAqH7Sd7Gf241RA+iwNrS1N9/xvBhAFMShS00T5MYCiAr/2lbtTYrSr6QMoNgCKDS/Kh3u0sCJoJ/EAJ8yBLAwYi+YTHFdA/ACiHgWoBT4wV1HOv5iJ/Iqo8EXyEfs7mQa5ND940lBOuUIilVTeduj3GUAquG0thlX/MXjtHQL9jC7YYBUUKS2FK4XBUAr6lYDUceiAhyslYa4HhqwALqB2XFKJEP1BeUFACsVkAAG0MnInQoUG1Re+jEnT29Mv+trvweBgoEPie9JHDmwMGSOUlTZ4sNOe42XB/FU9gSNSqVKhUyEbH+o9rhWEVvtzGeROEBg4AlV4fwDxcogCM6q0MIHDmqT0YfDXyp6an9e3yr9lukRJfi/3TIRQFkuo1g0B+xzuiMGXrAsRp0zYIT5sUwmlklwOlDpyh65ZVk4xihARhDyOE/tFyux3y6hAQtGJ3bVBRMB1gQNLmMyzlrg4zyGndCTfurrPIV8ZyyTUXj6bKgjrQtWcDieyIc+/BHJBrsou5Jut4uG4EuZTWVaNnL3fffKqVtvwqVtXQ/Yk/7KqBzdnHwf3LZXzNIszdJXTn/AAHUQIPHy/ieyJx53naG110Kr/U8RVDYYFMPL5xYD4FXpqtBzKezR40didyz1/MALPTAQr2ystz0cB8Os9iHgfp6Xypo487jhXZbBfWBH+HTwFwopWNubBDvTGvfkDKjwjswl/vF+GHQ6URD7nNKIBrCNABB+DgaFA5wy3YdiQXn4gC2Bpbm8KLyNYWag1KBiG4765ZRHGhTBsDzoG29nMDFFLtBwJDXse7ImAeXBrqNFvzXK7HDKfqqG0RdcdsPEgeW4IdXWNKypdBlYkEGNEYyW00hCWPQRQIiMiPqO4MPoN51NAtfTr6lLu2OfyElFzH0qaoZ2MxAhgqLmD8R72GF3UI5STVxPRUoXIOoFJke3IBV3G/TA+wgCuIVqtgUl/NH+FJwjniGbdgepdfUx+rBlQryXFec9VP1cGoP9YbycazeR4bG/RgEW9x8wNoJXy67a/i6eRNUACAxqaJ+HYKKRfAyN5BgqvBc+G98Tx2Rpfx7ZCt4LblEmpWXwOuSpLkFejKT1QF4HwM0TbLA8zSAWSgmfgUfIUH/nU09KtrUmb//WN8u5q9uytNhTwGTpB2DKuBa9B/fzXfIx+DwwevavmKVZmqWvmKAEvqSsXH/wywGUpoceUeBhenl4uTfYd+/F2J+27j1bhtaCPRmwJwUn085iHkCblw1oENREXtYe5xXi8rrdyPPnvNAFYRNA0fpJaH0wIOARI/jAqKo6YFwCznmNNSFMVW+YNeFoWvi748IHqIAxOX+hGwXLC6GfBJ5fNxUwxuegW7r0QigOuuQc1LAHPYJ8a9A7aDfocLoFK7Crqiq5hLstOEgXqjIrcjcpazOd1OBP4sWcQj1Q3W5HWeUm0EjZpLQ7o9wCVBUDOC43r8iYGmU9VFoMlqAyhrLkNfhBoOSo2LjPBCBkLxQBpBviA0bFcOZuEjGyT8c24dUp0HDRPipEDY8ec6AuKg4goduKLGCaVbI9KmQwLWWIcwmAje62Nr9AV6ul67GHMlAkwJPtg+BEtYsa4ZhO7krFfl1SwOIHvzbZD88TVAhQZDctUDU6cS2VN8dO8eEJVASNBPVLUS5dm5oHwY+ghbyxQd3boAu+XK76Szemvi36Vmkp4MIWANnvRbBq68f3q62bX1lnXHMQqHFwfcsw+cGvqvnorUhtHtcnzQbnK863BVPj0c8+JW948BVycX1HFhcAUCxX/7f3sv5aysH74pa/LzYvFjNLszRLXz59OYC6Pr3rywDUmTNiHl9+RM8d7bYzmF95ITIEJ+4ToHoAp/ULkU2PO5OAFmT11IHpmKDOXQomUheezRvPdcCc8MVFnQQqy3mTbOwtQoM6AAS0CCfY44wSUGMAIy5PGIBUIBtY0WQ6OugW2wCK3i/LJsrKgrF0gCEX9JOAa0WhUgbaDQYw9KIBxEnJKZEaH5VlhB4NXvYz6Uq8UCG6oi7MXjA4XeodTIjh5sYxjhz61uyOJ24IMKKGK8pKXXugTG53WtCtx1fgABbKtvAAnIrchsAERns4vzHTsjJVRcsdV8Ko1lVrodDHORkEFByAjKotheZc6gUAnVIWO4F0ACS9hNUU6eN7NyLOtuCR4V6yJgC0/mhcTh51BVghX65GS0WP43R3kTHx1/dRlrqxoJ03B5ncstxRFUuQUaUPZGCEWguqLfMgU9EnxB8qXHXp4T/VcwswrYJmYvkZytdlQVAgZ/M+aHbt39b9lwJgmQ/zIyixX4jrMgH7NUyTASE8qf10uJYATfBjsIUWhjyVjellyITfcQ2Bre37aUHpxUKvS3p+f58JV2k99IN//CH4HKidMrmyKOQzn39GXv/qe+TyGhjU8py+S95wfT66j/v2T+k+0/XXzNIszdKXSf+lAHU9OB2kM/vuvVUAVC/2TQLTfAcQwtmM8uGOrSaBrSLPHo89N9eDkmd0wtTaYckRS7lrsIXSIYB506p0NrZ+kFkfGgZsB0ymqPyssd5wlBN8gvmOHwDP/Lrk+CV2ZpmgrNrBu8YzYEEWoNSEAeDBUcPqek8VQ8q5iCGDGmg0t9vGeHgT1NMhQQ73Ua950H0cLOygCBmJ56YVWFRemXFeWbADMCscqysUgMI5VBi6lX0Z3EVmjBiHVqRq5Hod0KzYG0wKsz3K8O6NTvJKRsBOHgZMsEKczBVkR38bKmAq3VYBt4ptruPLcjcyJxYS7TvR3FEQV6XlTNubw1wBifpcx1vhfo5HOpiaJyeTwbFe7CRynmyDUZ3fmmoeIb6HeDuLsS8pzicAghAmg4ITSqfLjh/mTaBSpa/noMZRhrrYgBc8xhfYKncLnCd6gXkAcPgU7EtjuDifhy+dbjOCh37wnfeSNdKNR2DSCH1cq4k37SecRr31XSlAKKLz+P45fbU4x1fIkyyFddtH0+sSj+3ffF3iMzJ/Pp8+AhLrdu7cJcmKUk7ffrNs7O5J2kmRBV2IbR5aBLftRtNLdeNzztIszdJXTVSC+7tfNn05gOKWINXOD/uQrC8/bjtBYOLLJCUigy60G1IXoDSBBo+hhRah6TYnDH8bKkAVAKhplbP/SAGqqQrOEe6ZGiCV0xVnvbKpvCQEbXKGLCoAzfFhUvtAlKC2jNJj1B2AyjRBU9UMQ+fyGXR46ewSTV2FBmwKGoLrSADQagCXToEEzdsooyKc4J6QE0HQQIfy9GGZe1AqDm/ImgaARr2svifODoE7qT+b2tFjB1x1XPSugP4K6VOjTuQUSUACsC9+uJihGRcVmFche+PKDMEoCEZAMaKrdubTBUVLnW4wKkdoaxr3qt1WOiFYBZWupQEAJkWHKF16ZE3toNIM94/AlKgCCVK69hHOs2+HK8DyFyGLOuhrwbPKzqgUEC9NVKwEjwTXEiwX0gBABnaD8rhkOfNkxN2ULKhG2agjGVuGMgha+9kA1Lh0B/uLGPlGVtN+tMz9q9i3wwMEDwY+sn+J5whYvIfXEvIJsPwunDYXieUQaHjfl0v60vjhBtdrXvi0MMkP3hDe10Hr15L1ReM4NwfH+CFI4Trd4hwZ1KefPi/baxvyTd/4gFy4ui39hb4CF6vJujKvg/FOPKaJddnfPdjO0izN0ldIXw2gvhw4Lb+MPa0v77OnC4G5HdvBXLveE915E/xJR85mwUCvSQPP5QAmMA1XF9bVYE+TigBVuKJxBCv2/XPqIYASgAUMyneVDxYV2NIGLuL8fASm2gcR8sum9JsK4CKGsb9gPQQn6mNOC2ACKAgf2j5oasueKhjlGu0HEALDUtdeu/4TQ9ChfNgXBcxCuQ20Zs2Qd3rFak8xh8egHZE/+6hQxZrsC3kCuqDRYUPrdEdQZLyGHTKmANqCvZgpGBdYF9mX9skgb9NBiV2AADBc+39QT1X4BeOhkUPrSqPCo1Jr3VsEKO5T4wFYcQ3dZ5y0te3vaaf+4ZtuXWDKePDAvJ4uNgIfz9PFx0ANMr72x2z7aJg3wYQBF3QnkslQ2fI+Ah1BiWxJl/ZA3iCCAFzQPzwwgZYT1JL1EECYL8+T3VHBd6NAj3NfgUjriWfENSybdeWWPxDagQIwAaF9mcyPtdObkFrAOEhkOQoJpHBtydi0IKH7vJd159f2YIthut+CX5v/wWm9cv9Yu09x4fQhRZ7JIx/9nLz9La+Vs6sbsrg8r8/A+w7cn3zOli/i02b4/7D35/GSHOd1IPpFRK61193v7RWNBhrdDYAgVu4Ad4raZUKrtViyNJbsn2V7rJHHtoakPX5vxs/2zPOzPLZsyYskSxZlU7tIiaRAihLBBQSxNdZu9H77bnVrr8p9zom8FwQpkA0v7/3zKm5XZ2VmZERkZOU5cSK++AL3u5/mLMzCLFw3/BcT1AdAUB/6MkE9hA/Hn9rnAsWuPR5j917HNyofdEBSjhpB+iwlgZmArNyRUg00z5UfQS0Zu3gT0ahIY+O7oQEhGe2ScKCyHBAG1BPedLpLIEG5AQgnAympggtJeU6OLWDByzm5lmNQyAIiCOSFNHAc0OJTMUHkWEexAArHI5WonMsZWqWGWqAuofUzSMjOdaIlH5QT3SCRf9gdaBc0RBSjU8k5XmVAMtaQI0pyBRVjU4e6A7aTROiUtqBswyUZ6YtASJylrAMncgFCUfT+TVjjeD+NG6g4UDtkPNIhPoRllI6SDf9Z8ERcAq3tWsOWptokHH6nYiLBUVVRCe1DdQmdAEykz7Ebgj/z4GFuOSbFOBqMYbvAkBbVCwUjSdEWA3kQqFHkkgypzEAGzI/5s2wkQConqh4SHOPbO0CSSA5plVveMKieA2eIUebHG+N9kQQZ9vOi0rKGHojGwHLuE8ZLG2ytArL7TAf1uhd//wuvslvs2or8qlDG4gmQJSMgb74dTHsvYRs44jcdDeVTDz8u3/quN8ozVzZleXkBMZgCSrYXlRu+ETxaPkXGQB3jW5nXLMzCLHzdcF2CeoV3qSSoLx9/rv6IagcB1EBJUBtXXDVf93QXNBDsahWFPZ1OXF3xje6yqy+aaJU6aCIbjjdpKieOEoGsDN2UQxE5Xoh947loiTuSZ3QQbq3rckN/egoEAoIBCdCKD1saR5CoXNdRHoSZi9J5gAoft+dOo8xDa98D4zgAaOsAFtjpgI2gqGhuTstvKip2AXLABSqKJuQgIRpPAHUNWsVQWMRTqCvEA1nYnidQBhQWNQKoBMjPOUs0prDHSGoQJ1QvAFjgsZVaqCNlu/2Ifigj9/kcLKAxYPsSthJJCWoclyFh8atNgqf2tiQmXmRTwD+23PfP8QJLZuVXG0hI7KPk3z6o2qT5sWVCmlBeZGQSmk2UxxCXiskSCP6VPEIGQZw9xLfzuJgOIuC52GM8x68lBSLYJHkeGzIoLuVxe47/MSm7gy/lv5fu4aXb4kEEVHK5xcdWA76QmLlvCfirAo/YuHv/82qWtUyFR/f3Sse8ZW2UMW1TApmQV6fjoXzsjx+V73rv/XLm8jVZW160eTMFWl3yyi/fc5lbGcpzX96fhVmYha8ZvhZBvRIxMZzG8cWHvvJcvS4qCERd9J5Xoesq8I6ilfhg1+FqgKoPpKhPR2YEhM1jx6qmYQIFRSaJAVNuOf6k3NQqmopRJsWlJKac400gFquQZH/sCEQEdeTR0hoEREu91BIUUiTRaOuRnIZ0bpYUXkYVhUZ4keVuwsm7Uri0FARh0MKApgtQT+QaECFlCksE+MQ1hgZ3ADwuFcveKEW/E7ievVO4HKqMiocoBJRG+bilrGHflcUmBgIVLmL3oA1Ip+zpeRlOWQDGpfxgh1/sMRuP53FDjMz9/WMvBeb65aTsNwuz+LIP0i+ljTMlgdnDNvL+VwYmXf4kWB57yJ4nCfLDvK0hhM0Bgf8hAo9YPiKh7l3I/b3TNlAr2ap6WbB7NlKZIs9z1x7CSYL9/hVfcSUj7IWXH+d3nqLJ9x53vXSM4ctb/u19x/2SjF46yw0u4oYf8imDPYv/fBRs0N2W3//Ul+T7v/2d8uS5S3Lo8CrKW8ZkfiSxsmAkrL2ve4Hlevn+LMzCLHyN8LUICuEVj38Ix19OUPvk5IGcuH+FBHXkiPLW118iKBpIBCOtp85Qt3VDDdKJk0E0FW6EsyFoJHH8rBx3kiJzje9xJTxnAvIp1VMOInId0BMNImjk4IrOreWeR7LyHC/PuP5T4aF49KtHX3s+jrkAVS6RwQUMbRce2Ad5luboEEfgM17D+VAcd6IiotNxehHi2k9AHFJNjjQsToKs6LEcx7kwISgLAowwys4qKiaLzeAhnMEHOzxJCwyCFBvfuBWkRzaxZ/DNol5JHvYQAp/JPhjuHQf2MQV7yAKcPf9SYOGYFLu1+K28jsHmYr8hYKc8+jUCTnJsiRmWFIRgL94Dc/xHgirBvDzFkjJHS7vMkwfL0iPsVYj9VqZYni7T43GC956IsvsMVoHgH5Mr45RnSqAv0+GWR20H4V6+e6XcO1t+txtG3CNd/tx5jtfxRLnFGbQneL4sS5l2mVJJyPxiN9jS+awa7sjv/tGj8kMPvkeeeOGCHL3hUHkFItiuyL3XivFtytjyyP6z47FZmIVZ+P9C2Hpg763eW9795cGqJ5ATQFmtgAo4ntLGcdMSRXJyoFEqi9ivgtjCUCqA8RZwoF7nRFFf1aoeuwq5LIWeC13VDkNdCwIdVh26HlKBr3QtNAocRgsHu5R6lieGQw5osdsOpihLrVPWjJNi08JwfChLaXKW6TxNDY7bxj7ED3132jEfyDB6XODcLHFdyChoKBziec1RKscr6NWG6zcVIU74yJweGkopxTEdfHx899jPiDpwHOFaRkiqxOuyxgh+BbugShc/e4YNtP7LUuFCfnaJd5IEL8CFFjJtAqVjJKsosE+FwI+BbkP5QZelgQLHl/hxcJznrCdu3Kxt0QNhOY/JDn5xi7S5LSkCH7IntuWnzIseGjjyxTRsmkiIGpKufGn+SGuU/bzMXtx98uCHUpFKEIfsd35YFo5O0cqEcbnlPieM2UljiFMC+149MB37f0ks+/SzTzJM394BWCDBIRpv0KwePCIxzsXcYj/GTyBGzHQvLu1UyjYCiQiR7Lfy3hnKfFgPZSjvR6TBsTWky65OltM4dPnI+6R45vFSkTEVbpkfDts8uc+E9tOchVmYhf/ywHfxawbwiyI51R95ebzj9nOw3CnDgsjcnAgJqoFPrY4XswYyUlV1IMS5UNRcW+mgGShwk6INnuu6eKETlQIz8PLT3SuklYPvkFi43AcUOkZAYEZVK66qQLGFxqffNUgjsASIkZZ0HJjycYzHGxVPmiA7D9fQctBjbyLKA7BVAFukR4MBS0aAV0tebE8Tx5FKwVSZphULNOWDypMEkEOwZ+AJC0B5RrzCHhCqoBUegQgXEY3K+7HLZhDkqd0ovqgO7I1iy75FnLakYsESKZHfWCCbMODNEsveh0TClWZZHm6Lve9FwRVrv3yc4JsTGvGd5QEFYo9kRWDHcezbtPlBnoRVm7bdlgBtCcRuQUL4zgE51iGP05kh6kUoQXmexxzkyQ991gG+7XFav/HDtBmXk8TKD/eRDgAczxhx9s8xPdQNvluo55b/sLVGkPiQJEgOJUHsHbTxEfjA8EfStB/Ncuyljw+eq70/mxe+8Rmwv5cfPJ6SlPHhd5aDFjZskLCOcrcijUbV7vu0/We+fMD8pbAOcQ1upwwkQRaJRcMJtJ2Q1yzMwiz814a9N/zPhgf3tl9JTmUAV6hNIO/q3j4DXmCl59hDZcdiQE5KVXiC6gnfg0AE/3iOs2otiHsgKnrb4UIbUBra5XHABEmKFnGMBdFhMRTpA87L+UaIr0JcC/ISHxcEYCmoLpCX1qFvVCMAoXleYY95vvbBdK7halN2qQvlKJf2fQWS0QBhhYYyS4/caAQB0lN0AwH4ckB2dBlB5iGP4P/SvxtKCD6g5RlBiQxnKxKIxINWTYC8rCUFSAEqpDC01MDHcXKkiA/uxqojbAl0tOSwagX7VCpULWbvY+OiCIzPuPbDAiFvAqBVWNjn1kF+1hKEaSiQh/2gDPgQoEvVtE9Ke9uX0iz3y89eXBwHTQB4QXWWDHHTuEcuDlgqIZIMyQX1gO9cQAuX2S2yRHxcj20J3GUcRqB6sqSOD07YOrRlsOeJ+8y3LAOj8EfIu0UKNq+SXPDBMX5ILDxv/zgsiHM8wh8aAx6w/W5/gDhUpocPju3FxPG9c/hYQsOv49yLl2UyHuEecsmiCZ4H8+WvtCwPr6WyZlkssWHLNOxz4TNj5rMwC7PwXxX4jr5ieOjl5+7a+yCQnLglOW2RLPAhpfAYIb4B9bQfIov6U0VmiqISH2wAuWiVQjQBRugpHIRU9YHETqYqUFjsPqTq4bQdz1PKMbnOVWTX13CBfBxUQr6ccutwomgIlPARl+vzolVvFZKH71BNILMChET1RPBGvsL1cVNuKZXYEAbWgKQI7LgLSyBuirTSwtUZcskLkoTv5ELzQM+ntQbSwj6PgXSK/W4wEpCGPFDWjJCeI+gMlhYdReEjno99lFMCxOPt2g+QNcDHtvKBzqWSKYHbko4liy9/uL+vTlBv9hjRv+QCzouiKXoKwucS5oB4nrPkwu/72/KD/yyZ0OEqP/QC8UofqgZLPpaIStC1Zc0BxjjNc+X58hzrsVQzpTJxcJBK5sv3xu97pLD/Pw6ScPmlJIoS/Ek9perZi4Nry//K8NI+z9mC7H3HH9MhIZE0SFhMk6fL9HEOH6u0cHD/2D75cMvkbr/pAOoSB1B3YcAhzr3z+9cxSxx7ebDkaPNiqWdhFmbhvzbg9fqzgQYSe19fIqbgKZJFoZKEqPbKAYBYDPm21vi9UoR7x5EYX2Gbpmf3E9vFh4N8f0EiAb5mJCBrseCApEhOHAsyBsoK2xCtWaotz+VaSyiPyU0A5AJRAFfY2s0Rt4DcwRb7+MP3zBKFtoSEDa4DmdBcELCFcxBKjEsAZQQ2w9mzg2PENfsHIAZ5YB+kQh8WUD8kvsIDMpVdWfskARSjl1jKBXusJBm7bwctSnJglVuzQXyzn32Apwp7BZKwxgwvfYiTIJyv+pRxcBJbmxY+Fh65xcf6dnrpUx6zwMqPLWcZuOXjK6EVcfe2Frhxzj6svU8J6LgX7Owfsx/+ZwO+ID/e8v45pmUfOiubX/mHfXsN/+O5vXg2/7L1YLtJ+YyoUEp1uEd6e/mXZSvTKT9MmTWNzMt/9j8ee1kkG88+eJLJ3v7+B//ZU3Ec4weBesYh184H3zuP1Eq9jY/d46c8t3fWfpDELMzCLPz/KuwrKIZlfBbLr3xx8a4qRQGlRxARemzfzbkwlG6vhxc3tq82j3mcV5uApPAd4gq8kCoHPOLjvQYWKXIKuwE9iIQA8OMDihBXkR8Yx5IY4QGgzC46R+XYt91NxCscw3GQl4WQwgogrZEB8iG+lN1pTo6sEpSYpnQEd0BQCiKyYM9DdP6akBQ4Gs4ZqzRqYI8dbeE5RkU+K1c1pAukcsuPVRX2kwGksC2NFXBDJBMcQzoFjSYA3rY+SBT7O5ZcvupjjzOiBb0vHytJriSSlwjvK46VQL9/ffkpSYBbu4+0GPjdfmUZ7bfyfxvwhQDNjz2Di6yRALd7x+nHff88btmCd1mYEsjZJEA1lQCOT9lFhy1JE7mXY0L4ji0fkiUmflBYbnnspQ/i2w/TwzfWCpJB2NeeCNi3KobH7YcH9rY27NdAGfYeBbZl7fDDeW1UovTSwTG+il8qKBsPm70axL/9rT1l8y/LwdLNwizMwn9LsO/zy4Li+NMDX3389FeSk8ia/X8LH44/2Z29UIWCGuOPYTqdKpnyWySd4Q4TwDsLYsAnsXZPSBd5+mQdvM9UUVBPUFqcYwWFw4WgAIXswkOruSQnpMAX3zGAKJIPjuEU4hK8C+xrEIZtANtGPo5rkB64CCDI4ylKgbvD/ySkvV4nUAiRdW+fwA0ABQ5ZuOE+ucySQ9lFxi2j2/P8QxQet9BcnsefBe29yPyzu8gMQMxo5TmEEi5L4LX/kMr+p4ThLxMODvJ/m1pmUyVZlMSQ4WMJg8de9mFN03Nfiuwy3BWND7iF5kNcbpEer0Ol8Q4y1J49x2P7cWw81giqCOe55TFucUcvHePW8jwKRD9+LJ/9RxKzNbpXEwjM86sDsijvEVX0Uh3gGI+/vF54wF7PLTb2g31uy05Qfi/j8FPex14cPq294/aJ7Z1/eYuAz4a/KutSKkcDB/LdPra9cvG2rZUN4+M6ft+rCrvPLQ/NwizMwn+H8CEpFyb8kN37yuA9X6jkCNH0PFqWl5TW12zcbqej2rs2ykthNBzKaDyW3UlHTXd3pSdd6fcvS61elzgZyXi0Jf1UqQat9iwUAD4Nxxqw4fud0ZCZ6ohtYL7i2H8ZCZajCeysQgBtAAgVgHf/PHgkp4iyB4gXPEji4DlkiK8F1/QoUyCCEqNwHpDGBjpS2oNrHAPskvDK1HGSIM8FLiLgEfMsQZ9lQBsbl1B8xUjbfkfu+6BugRx0SgIh3UF92JxJCCWBlGTGLa9FmnRIi/0yz5Jg+L0E2dJujoXlFqQAdGR+dh/X2o5H5FtucYx5sRzY8rv9MG/etY3H64xNn9ewnMyzTAtbluulcpTfy3KwvHtm9NgmOMp9nmNc7ie8H6Rpt/Yey3vbJ1MctvG/HHAAn82dXfnM574oL56/IGfPnbd9tL/22x+RfkL7z73y4NGU90RitA/PPidKVxIG69fuc4sP2jSIgy+Ib1mPfboknL0Pr+evjufGyCeAfBuPR1ZB8ffJn4z9KeKzr+iYvlVze9+Zdumj0DYnZmEWZuF6YQ+gXym8/PhXx1GP7B2jBZ73/PPKvclV5pKxVnw7W0+qS8OqfssttyjXGP3C+ro5dfCg+sJTT5l5zzNeo2EuXryoDy96pnAKxwkPmZ31C47XbDk3H7jJibOhNx4pZ64RunjRwRm0Vcig05QH9KbzVzCY4oR+CJ/chZ7xAEI+2MBDqWjz4IEyIcDoBLZcPoOOZ8EdLkAL37kwYWFADN444URgiiLadNBtUSmmAGMcYuLwDCgD36Ha2GUH4rKajoCUFmhGE9WAXAkZyBJTzhV0uTquRTVS916Dm72FisqKk3s5T4cm0rT+G0FNHmhXZWuSKZIY3frxPNDOLl0+jQsSnx1nGUXsAkTSKMEUcifCh4BOJCc+Usyy53GKD5PgOM044bwgOukVGSIDKhg6gR1OM0tINDZ40w1KnriaSWdEjcUl042MEJdgXkXcUVTSHpeg701oZK+kFWoZTnLrCZ34CzGBlJA+djgOxHIwsWpgpD9JQVCF1EJXRiMucY8yIC16XmdBHUjkm2tjScOWnNuK+ZDs4ozMi42RasWRyTS1REIHt/SqzuCjfFR/zCjDF4P64tpTZDcP+U4mNA4pZL7uyO6QaXGlYiU9qHf8ulAGpmVrkIpfNp5/Rr7tXXfK05dHvBlLxPQ4z/ugmxI+D7saMcpHa9ExKpYvAh2McF4bkhTOM2cd8/nSWMfWKNJBFJsGxxDtyzMLszALXz98HYJiUB+QD8hpOa0elAetgmI3Hy356vgwAgnqNLbnz5/X6+ufUy8MIn378rIM/ap2zC1qMrqklxcXzROP/4k+eeKwPrc+MIP+eZ1GmbN8cNlsbQ7M/Ny8WV683VkIpk53tO0WeeA41ZZbxLGzuHiQHSgkFk+DnHKVWxdGyJbeHTgkxekzPpiA4sdDSxwYUXjARxISLahBaKWvPhTTxQ3juoLLxTshCOmRrcIZgmlAJQ40momSlLYXxnWVjlL63cvpegIEBAGHffbBATOB1bl2Ha25LhQgRzsa1wIY06zQVpUApYFjUHAAMzAA4lnz82ZoZBDhLnA8BJB96y2h+syFqZzbBUgCt0IA8WicckhL6gDY7hjHkV7VB9GACWj4QDzm+kj0YJ6g6JVQyXAM/YET7aorWwNOR1XSwDW7AGgLrgB1xkeRmJz1OD4la+GIB9L4/jur8m8/N7SLCqY4PF9xQQ5IB+VcqrtyrZeS+aVSQ/mH0FX4jlOWiHhfJMIW8u4MI5wrZLnuy8YgsrlVKuU1HDcik1GIKIA5noO9RxIhAwH8e+5dlC9eGMiFndjeZ6vmSQ9p8jo++CnIFs8T52ghaSTCPnXZYsWXXgz9hYu4htUUKsclw6BclNIkFY4p0sFVlFLrlQsipiQY3Ivhjwpx+DZw8vHFp56U7/z2B+TxszuWqGJILi7+iNaJJeQJrpuM8UOgiAaxMX2Wl8qQrRw7Pwv7bKFwGZQY6XKGni0Lf244NwuzMAvXCdcjqP3thz70IXnwQZAUtouLi6per6tz586pU6dO2QhbW1va9zfV9nZX1e97o3Y7L4CcqnrhxgV16Y/POFvOVD1w5xH9Gx9+2Fm7YU2PhmNdbdccNF9NfWXBJIPEqXPRoUQ5V7Y3vduOHzLza/e6kzh2W36VwoBqygdyQxXlPmCFxARFVeCcppsjEBKdS4CYioyOYvGB6CkQt1BcMdeSFDDQ3eml7icvTKmUDFrcBoSgATqAKM0lPDTEggOQNmjtmiTNNa4zjdCY0QTEApzxA6XQMgc2o0SUHzjGZeqpWNzA0eNR2dFVD1zVG5STjmlhOAYQ50AntqBvOVqV7zzVkP/tD6+pAVrw7IZqVVzV7RP0RLUA8B1+J2CiZFRaXOuJoNeu+sIFD2lc0WyG0usDwBFIWtY7BYCYBFJHplRJ7KLiyrvdwRTpGZAVQBrKhV1TwFY5thrI+17Tln/y0XXrgYHk1q65sguCoUfzWiOQUXdiQX2fmUi8BN/lhi+bJBCEOTzOnQE76kAeyINlsZaECNXQx6OOrMK7oR1IZxxbNVEuqcEk+VMrZCVI5e6bF+VPX5zIFmQOYb9dC2SnP7HpsmuNOZAQWBdzFc+qM5apgTL3R6QIPHkSEyuvFEeygHLuopwcp6SiG0ONUZGSmNjlRo/sNFRpgJiHUYzGAn5cINovPPxZ+fPf+R750oUOkqKBBImtVEhUxfTY3kd8j6yL9GhTQ3Ji4GrAO2jNsKz0NMLVjqm86KmYdzsLszAL1wlfn6A+oD7A5TU+cFq9fACKBPXcc8+p9hvfqOTMGRFw1OLWSG/6FRWCoC5Or+o71l6rnrq6oe+952a1vXnRfOLhZ/Tb7z2md0apk6e+Hm3v6LlK3akvLJkkHjm1duD0e7FbqVedhuu5kyRz5m64x2kELWBa5uqMeOKAgEA+qvDpWAIA5GVF7qFB6gFciBEOsIALDrl5Jj49kAOrrD++eVN4v31m17nYTf0kEcfzXbc/TojRCkrGgcIxaY60gNteIHowzh0AvWlWXN3tx/TBR5/nOktF47hK88y066Ha7UfAwsxUfU/3RqCiotAJ/q/5RllyMErVa4Hqj2JFS8MYfPatd82pN6yF8lO/eYEERDdM0ghACMNIcYxipRXI1W5knwvHNRx8OG7DeHNzFdneGROPJQg8KIC4bKGDDCqBL9GUyoNdWqFs9kAqiGct40DHXLGXmE1S64JwyKyu78ibTrbl229tyd/5z+csqBNg602Qwu7UDhgF9UD6JCgANvAVBOcCbBPkUgJ/B0RGU326dkI1WPDneM3KvC/DISoMeTKf0NhWgO3OO9SqgtjGHE8EkeKaCIjPcyjw5s41+bF3nZY/erYPIisVYAsqrgvyYaWQcNmVFqE+SJpNqKfukGSGusITtYKMJAGiXqp6sk2lgwuprPC7wknbEWmvw3PhO2AXi+R3kjOtYuogkS7Ihem4yGz73JPyLd/4dvnoo1fEWh4iFVrvjUFOrLMFEPAVlCGnr6UUhIQ6GkOpMWbdNg7w5FF/juNYkuR9zMIszML1AhvC9nV75fCBD5CkPkDlpD4Eljr11Cn7bq2vr6vVd6za7531jpprzKlTlYY60+2rYX+oltpadzKtj9SO6Ml4olqNlhlk1/S8P6/H2dS9+aYj+vOPfcH0N2KnudYywGSnXgudWFfcVua6qj3nHLnhrU6UjL1WY84p8swbjkduu1n3CwFhFVBTHHEAVoFYuKyGh8KQVLw8U24GFaXSwm374vzLP9nyBnHqFqnjBKHye+PUSYrE8V1fDwdTriWlMmBb0/WcziSCEhNVC10XCkKnGceqCkMfgYN+ogFZqoKm8XiaEKYMO4jqoW9G0YRFUXM1T3V6kfUIQQZohkbtTlKQEEDac/R3v2lRjoah+sBvnRVSLBVMCwplAEXE9ZXqVV+NoXTYsie5taqhTAGCNGl2QUib2ySnEugbtVC2oZ6Y1zLSGEaRJSu6UpqDAusDYGOk6YG40ilIBOTHdGrVimx0xrbLzAVof8udC3LrakP+p199VgLmizIFlYrsbA/smM/iUl2GfZAJjhPAD8xXoW7GUAIc8NNQaWnZzYfz83MgiwHHenC/AHYanLAbsAHV0mpWZAvkSrIMrXKi8QZ+griXNZR/awgQR374J/31y/Kj33SX/Nbj2yCiUgYtNkDOUFL8vdJ0xkH6E8u6UFmhJx3UIRmZ3ZJVkEdnHFGxQpl6sgvFZrv5UFdLjVA2QN7saGPXJ9fhYhZ0CLVYDeQalBtXCC7VXyG9KekMahWKtDa6KG964A3yi3/0AsrvWOXlOx6eX6kw0Rix36Gtcd9Gmu1QhgPUNe6V43pc1zGls1l7R7MwC7PwdQPeZfuusIVJ4Cvbdtx+OZCkuD1z5oziINRPLJ6CglpX7fY7cPwp+eM//qy688771EPnz8tRAejfWFfx2dhUwgqISekXNrbU0tySWV5c1rs7V0xdN0x1zjEP/enT5nX3HnYKA2JY33WqjZrTrFfdo8uHHJXGzmZUdw6see7i2pvcF86e9U7ccrs3Ge64Z58/5x46cqPfXmiw287XoqmS6L3c+n31i8y/tNVzf+/M2I2T1AH5+JJpM5pkLsDMqwXGDKLEQWuX+8bzHWc8iUxWKJCW4wwnicVVgLdu1z3VH0zR0AdJeeA8yU2S5RqArNutqh70RtYsq6BYAuL2R5EdYJgHCE4iqAyFP9RxK/DVt71uWT1zrq/+5FzHEgX+gMYESBoUoNUO1dIH4dDsj0TQrFfUGCDLCaFUSzQSSDN2HyppA+x3d4cAYNrolUTRR34ExkWA4nZnZFUM1VCj6svmLgGUN6Ukj/mE2QGqJICS+YtvWZZ2EMrf/0/P2LT5O2iEJeH5aAbw+jEAnmTHlYCX5xtydbNPgWJJqlp1ZcByoyQN3Pdub2hVHwnwxoNNuXhtgLJT1iDgfrOECgv3wHEqlJN58ve3AuLb2OU0BJZNy1KyJT/03W+Wf/bbz1vyq3hGDoAsuyCAGoglwGcBhML7xnNHmR0ou2yvmxLpoT6vgIj3nfIGHlQR7gPJy3zNt+ROMuOS+KvtilzdHdml7ito6kBhy2gSQyFlUgPB0ViDxhT4DUkEIrx1OZLVG2+R//xH5/DTQOEtOVekg/zIsBUoKD5FjvPxmbRbIPzuCKXCI+f9si5mYRZm4TrBogM2lqnwxX4vT+wT034gQXEciuFnf/Zn1fd+7/eqj139mFrpvEn1+19Uc3MjNRpN1bjeUv1dT59cdHSwEqrHvnjBnLzlpK4tiX7iuQ0TeLnZ3d41zXpgjh9bca6d33XqB1edvD90bzh+yPG9AGQVuJcvQkf4fdcpHLdaX/Z2tkdOu1747cWD7pGb3kx3eHYYAwDkpdHAPdx2vc8/N3T+9OLAzzLl5Fq86QTKa5S4cZ45ABq3P4ztPFogmDvXqpjd7silgYM4OZvkbjKNOaqkq4FvoigyaAXrQme6Wquqfm/sgJzIBTrwXD2NI8g2oxzHwfeEc3kBRUq3OI6xB4RK5Wq+XVU/+NZD+rc+dVld7I05am67+mh9EXFwieALlTOcll1YOCNcidimwQVA+EyQMq3JaGlRA2FM2f2E2NQgHCOaDEgQlvJw3pEYZMbHSC/tVAMpJ5QS4BdDudadWOOCCGlsAVD//DfcIoNOJI88vwXABoEhLy5DT7DnbOZKALBG2ago2JW4BOAnuDMHHms3Q0usBHCeR33iOw0WUL4KqjWiBZ+yJNGAwrgMcqNioZKo2+7GEUiaCgwVgZvlchasBQ8kec9qLLfdflJ+6Q+h7nxj019daEi3PxXfY/elWPV4DfnTiAFtD+QFEkEavJflFghzPC0t/BD36HLDkiAnxNl5c8aTq9tD+6wqUGExGxU8jrhrIOIdKEd6iuBS9C7q4do6GgWIy89k85p877fcKttDV/7g0Yu2u5ITjPk8+uxexV3gOQp+UZKRoPFiNRt4zqPYPudZmIVZuH74ineF5AR8suH973//V5w7ffo09j8EctpUDzzwgOCfPPSQ6E6nA4Lqg5xG6sh9R/TFFy+qxcVFOffCOX3i+An95LkL5t6Dbf3iaFubWkNffOqiU2nNGagrLmjrzLV8YEfgLBxcdKdF5PZ3J2610jSHW8veZtJyKm7g3P6at/q1es39zV/8oLdw5A537fAJvzPK3HtuucE7sVT3f/pXzrjPbccuWuc+wN4bD6fAxcyu+zTXqrubvYHReUpjCjPXrDtQGGCe3CW7tOq+0xtOoLZy7bhcydeoKE4cYlq96uvJONKqoN8/bebma85ubwRRgza+yvXSUlPtdkaKZhi6UKZe89VwMsWNOXRRpH7gPSfknTc11V/7N49rmnhnIKcwAGlARUAagQAyVauHAmJ/qXur3axCkUwhgGxbWzWhEnYGQ6ghICcCu4osAOMsjQwIvux849hOo+HJoAdiQzocM2o3KtLrju0cJAdovoK0r0F5JcwfmKkBuj/2npvldz97SZ6/2AHhgEgA8B7QP4WCYLMF7QXJQaTkUo794B5lRCAHYRKpqyjfcDixvxsSVr1ewf7I3gvHi2iUMaY5OQKPea4rCa1QcAFJgoVl2WkhB963pvNcc599jd1hIidPzsvJ1ZZ86pGLdiyOKqwKRTkAqxkaM+C+KiwDCJ1GDLRQbNUD2zXKcy7qq+7SmAIqECTpkPwgyaZgSd5f6Ba4H4Hyyi2p0bhhyO5BlI9Kl97waWAS0eoR9V4BAXV3JlCUmVW/D/3Wb8vf/fs/CjUYyRMv7KIOcpAcTd6hekFGTJdL6tPwYprg2UDSoxpmYRZm4VWEcsR37435WgT1Qfy9H39UUadOnQJBWXKS9bV1dfHDF/VkMlFyVGT3qmfaN7VUcvmKisYV/abTB9Rnn35Wv+Fdt+vxC2M9CEZmZ9gxg16qi6Rwfcd30Mh02ks1kwFazp6/6BxaW/GWFpvO2oElN5rGzury691x4nuf/v0PeXe8+UFnPNn2vvfPfYffBNL9xZ971JtEhVuozJ+ba/ud7Z4DWPWANG5roeZ2N3ueVtoDMTitVsXZ3R17uGHbVm/N1f3t3T6gkZ1oylmaq6stKCrUBZghM3U3VMN4QitzJ/A1dIE24zjXWZ6ZIPBUkiY6AaJztnAI0I4nsfU/CnxTyvfl73z7KXVq0Vc//C8fVRn7gZDrQuirDgfTUc8AMrU0H8oWWvQW3HFsYS6UTg9qiOZgCGtLdbW+PbIKihGW56ti9wGcVL1NEhBa+eVjVFAoIA+AIrv2PF9bi7/usOzKYgsfCcsuCMyOr4AtTp1akh952w3yt//VF0AqHAPS4tA9R0FLP7T0cYnyXeGSGAkUEssY+mVXGgmQuS4267LZHzJpm/5SuyobO9hHXLLg3EJNtjYH9jfGalg+sCDrl7eQfWmssLQ0L1vXOpagOWa0PF/D9X37Q2Ql5CDy/+HbbpTDy3Pyv/xfn0EeZbqN+YolCj4uWi4uLtZAxiN7n7T9aa80pL8zsOVKQSYrSy3Z2EK6TACFWwPpra93UQ+sSyUHEP/qRt+SKgfV5mx6NL5g0bXMY38XipPjUS7KXqmGMh5NbFpQw7L5yKfkp//eD8tH/nQLz6iHK3ihtqqxN5hYhUiict0ZQc3CLLza8JXvSvk27oELAKhkK3bt2S/s4XvqqU1VyqfSWOITFz+h33jfG+35nfUdffHhi6pWq+kf/7s/rn7rN/6dutQZmu1rU7O4GCrP8fQkFWehXTX9rjJ3nWq5TtMzSTxxti9n7tXBlhO4gXv68I3OQ5/5E/fI8ZNulg68Qh127n/bN3rveMt93uUXe84//OjZICsMGtq5P9+qOdc6I09lND/P3fn5mre1PXQBJHaib7MZBjvdMduwDnug2s2K2e0MXRpGAMpAXDUHwAb8YJTUXZhv6O3ugA189grp5VbNbHJf45Aq9Eq75lzZHdO9EjFWLbZrZqMzRC3xfKYX5xvqp77thNLTQv3Pv/IlViY4TKnVRQDixoAe2e2A/dJiQza3S+Cml4oDCw25tNXFLkoFglrB/tWtAbJgEoUcWmrKRQIoiIH8stAGue1Z9HGcZWWpIdc2BrY7jZNi62jpjwiMJAKcryO9IdTTPrk5ING33Lko33P/Ufmb/+zzMhjTMg9/iFvlPKgBu/VIROX4D1UQKYk/iTYUSgeqwv5M8D+t4EZQOwRvhgaNNPpTnALp4AbCmivTfmkEwQIHtSrAHeeplBDm6nUQKcdoyrItztXsOBrZhWWadrvyl37kdTIeKvm1P3jWpsEwv9aU7at75If9pYNzcu3SNpLlb9fIPEhn+xrIgnUA0lk+NC8bl7cRsyzH4koL5AiSsmSrZW2lKVfWd8ErKDTyXl1u4pmxzsv4TG9no1dejzjtxbr0toZiFw3DvVZBRttPfkZ+6m99r/zHPzgvu33O4aLJuf2xycBaOJZlnYVZmIXrBPsev/xt4Xv/VW8PlZQ1kNgLm6dAUA+BoMBQJ06cgFjw9Z133qn+wgc+IKsLC/pN9x3Ti4si514Y6OeeeU5VV9b0XMMYb+rp9bSvblpuu7X5un7qsSvu8o1L5tRC1XnuxXVnOIndy+s7zokbTriXNi66o1HLCbTy/sE/+RfOrYcX3M88es37j1+45hVF5hfKuPOt0N3cnfgotAducZbnKt7GxoCT99Hk106lGXp9EBcw0cN9uVUoqPFg6qLFTItft1IJHCg0FxUAIip06HtOnuQmKlIaW+jQo1tQzVV4daoK2rjroOJqgAyuz4zrGF2DkuqOItBPbt0bLSy21A8/cFxfuLijPvy585pEQVXShjrbRuubwAcyUWFgZArA5wA6Adj1PZVin8RDIPUdXc5lzXPNVWEp6zw7noRcoAgIwFWaMk/LsScqDx/KZsw5QYjLJTQ4uD+YTAVtfAkA0GGAvBMQDtJnF9toHMkb7jkmb7v9oPyL//yE2EWHQUge3cVTzaAAlkCw4WDflBljl+4zgoovkwnnbNE0ohyzGkGBcfyG99zEfnfMyb2FnT9Eq8IdKEeSL10pUYXZ+7fdlig7+w7xneNUvDefy1MaR5JpbLscHTyJ3/vPvy1/42//gMyjfJ967Aril0S9DOK+1tlFOaj8Cmk0A9mlGT3qmsqRE4Vp0chJbHSpZLtFcTyJaYPJ6qJqdCQGwbLeeM+1SghyGdJi3C6kONemqutZFck0l7Fvx9JYOTi/iDyvQq2x25V1lCVTCfoX5Mf+6vfLL/7uMzKAqmXd0nCFc6e+6hWbhVmYha8RiJD8V740L3tz2JIle2Ej3/mdD2pOhXr/qVPqIfbtMYCjTqydUBefvKhvwu7/57eeVgdXV9V3vfG4rt3QUJ/9zDn9mtsOqz/54zNalqBeupm6cmHXrK229Oa1vlk7MefIrjiNtYZZbRv3937njBMNMrfa9Fyvvej8y3/za+7rDs97P/6vP+s8ezny0jj1Cqfw5uZbbmdz4GVKeRoK6uDBRffqpU0Qj3KBPO7SSsu/ttHzNNq1kqduvV3zJzRw4HwqHHNd7Xqea8aTGCiYg2aUs7pUM5e3xna+k4EKW1lp6/XNrl3NELAH9dc02zs9QB4IC3+temgGgxgYSInAzi7R737TjfLga5f0hz99Sf/el67SrxH4iOAFpTOwVnXET7rIUfSIwIF3XG1DBew3GNE4AAFksNDwZLs3Be3xGgBiy5ON3RgnSUciLQBitwMFg+tpWu6HNIzgMvIZSshEOfajrbEEA/Nt1GtQNWPsIB/sp24oP/nnbpI7DrTkh//xp60lIW+E40E0DBhNIsKvvXi+UZUdduPhPONQDV7eBCkgK+4vLbfk6kZH6BuKa0+xW2s8TfZMqhkJ+UOVcfIvQZq66MCBtqxf2bVl4V0dvGlZLr+whajlPc4hj67toiNpQIGApKLNF+THf+wb5ey5vnz0cy8iLlNScvTwvFy42LG/V4ZVKJ2Na32QI1MCKYGswaUyoQrETZCArdXkLlUg0seTXVlty7XLUE9MAnFXDszJ5jWOy2EXx5rNirVAZJ3QSIVzvmgZSI8S7JBlTu2GK9u75aRi7jtZKqvBrnzLd32T/MKvPyr0NoKsWB2zMAuzcN3At/trvS18w3ju/fj/zIPWmznDKSgochR7+dbXT6jd1V016AzU048/rVYXV9W7T9+uPvTQp3U8qenX3nFE3Th3o77QedJMNfghqJgnH/6cvunUTY6JjZ44E6cW1pzB+Y7z9PNXnTe85zvcv/pXftK9Y801f+kf/7bXiQIvcZdc7buej6b9eASSMoWH1rA7v9z0dkBEKBKJJlhamnN3ru34udEuVI9fqVUcnSk9jqcBoNcFMDjL7SZUV4+++LiIrllbarlXNrvQVPTXp0y74anhJHHQksZHGfbqNULP2e5PSC7gKmUOH5hTFy53NJScARbroFnT3/fWo/L2Y23193/9GfX0pR1LWFw49wjA/8XLJXACTJVXCRWND2h+DF6x5thL7YqsQ13RvJyK5BCA8dJVXANUBHiqSjVQ4zFdv4M6QUApYJfLlfSggBgodG5cacoLm11LIJZQWjXZ3hlapcA/zsOhRd+E1nhAXKZs2gvyV999SFzlyf/jlz5nVRglCedLsRuQ1zItGrK3mlBjA45d4SeBMlYqDvYT3CX2EZdWcRB79nxGp3zYVuuuDEflZFUWCwoXKmRsFQhDHapqzG5FVsQewC+1OMF4imS5p+Xg4ZZcvNi1J0kcDpRNM7os7/uu++Whh6/Js+c7OFeS1OEjqDfuo0yWUKoByjix98UyMIF6lRNySVK4KzQEDq3U5eKVvXEnxFqaQ/67e+bgSIfeJqhU6fnCjm3hyR5Zqcr59dKMn2NPS4tV6WyDlByqXCNBSINQ1A/ug2NfVGw5CP/03ETe/Ja75Wc/9BRSmoVZmIVXE/7su4J3mfDAYFuT73+/ej82Z858EHsPyuZmacXHsLa2rn7u5x4RGkkcfvthVXNq+vQtc+pPf/1hdfFipGuHavrE3Sf04QOH9SOffcRcunDJNKoNc+LmI/rq5XXnxXND093ddf7OP/znzje9637Tu3zZ/el//ituZpqmUm97Kljzkly5/SGISdGfnvYOg1QubHboINZzstxfXm46m7sDa24O/oA6Un69Enid7sAp6K5WCu+GA23v+UtbHhQRVI92F1uhM4pidzKNHQAND5pDK03n4rUuWIlTX3P30ELdXN7uGyg1q6w84+gFyJ+twZTLcRjUkj558yH1TbfPm/tvWpCf+PnPqQtbA67eoXJcdPPhtj53AS3wvdoMqy57BtXUTi4tu8JOHpyT5y7vUPUA+gpZWqhbAwNiPJDVNh4WWlW10wOwA2hpLHEcBHYOBEYQ5n8Vn35xM6EDVWv8gHQ4XnVpo49raJmWg2BoCk6Sw1lLWrlU5xbkL779kHT6ufy733uCXGTLagCyaUIvCuxywxGksYhykfAI9cwiBAiPRjR1JxcBuEGcdOg62vP8YO8FpLbRLSfL8hh90bOVMOE+PnTVxK4xerywZIxaDwIX6iQCx+DWcYzKpNn0ZcSygyws81eqcqw5lPe8/W75ld9/XrqDoSVE1tXcQlN6UF08gPaFhDRNp/Ud6oe/ZXCOtNp13DNJkONrIJhWRTb75cRd6/4IZcRvSBJcxypmwkucf2W7aElc2pr6pzSlxzk7UIlfA60XYzQkbBycaTZrIOgIz5lTuEsryvNnXpCbbl3aS3cWZmEWrheu/65AQe1b8NEXn9x/v3o/COp3fud37LXWgu/0aTm8MlC19a5+cZqouShRI5DTAaei14dTHW1EOhpHZv1qT3toyo9HuT50aMH8g3/xH5zXHz/o/M5HP+3+ykMPg1AcJ8nEqdbabmKabjfh1FKfvvG8xYWGv7M7oujwALxBNQzcOMm8NE/dwig/jzJvaaXhbW/1PKXBJ0ZM6CPOdAoy00gn8wX0M98KTac35qLyDsDbQKE4U5QxV9aRrCpypdv1wO2MEkMi4l8tdPRokrD3jMTESb2qtTivf+z+w+otNy2a7/pHH1fEK/YHcp7T8kJNb+yObP1YH0wcIUfCXFoCSGydyC61QztRlYzG/ieO8yAFxfk8VhMAH9cWqnJlawhkZutd2blAzGLfuwItOY6sNOT8BkAZOEycZtceRznGMUGZ+RVyw1Jbzq5DleGP6sT3HGmstuWHXn9ABv1Y/q+PnLHKhgqohnPgARlA6ZER2MN206F5a4bO7rsMrIEo+HjSH05KwsMFN4Bsz0Et2oCEmDcf1oieJnBP7EI8dHheLiEd/uxYFSSDwGd3IueA4RjzuvmQPP8s3UCVcXwHRENPET0oHfzZa71Q7r/Fkbe96TXyv/3iIxLRWS7unueXUY71Szu4h0LW6iKpCWUHqimjWyIWDf8dPrIoFy5u2rT4qVZ8q06nkaVbRFJy4MiCXL7ALseyXquVwN5/NI0sUSKStQy8tlF2C/IQ1ScXL4vZlcgfAzLj3KfdHkgX55gQ659pzsIszML1w6t9V+ybvD9R9xRU1O8MAZx7YV9BTR6f0JGsjqJIxa1YTQYTfe3KxCTRtilyTnZNzO333mr+wv/wt8xK0zVXt6bOld2OI8Z38jhz3XrTieOhm8YZR0LcxAnddrvqbWz3XEgd2il42jWuD500ncQ0Gffxxrtorbrd7tgHO7gACF/nuVtvV5wpjSKgvDJjHM8xXjqN6XUCvJN7eaGdoBGauDd00OqF0CqcVDu64mmdIH8whAH46kqt6k6GE9AHR/TtUhumEvp6uRaodt2Vxy/sApc4D8o66VbNRlUNobKgkVSKVEhQ7AajSQS72rKcXXl7FYdYBFK7CzAnfXi0ebacxZk4nIKFktJMDOht+Q1/+8Ps7B1j4D6Jgi6SiJ4clyqzIOAi4D8aNzABKhWmQss2xmU8Tm6lWyMShIV5qBt2ZzE/uoQHvVhvFXQLxHJyvhSVkaVS9jEiHoGf19EChTnQ1N1mbs8zQgnONk97iP/hYy8kaPOvvIYkTMXFQBJmhaEioE5s1DI+y0OjDvxSOPOaweVTAuFTNdJXH4sAnkaqKCurFWntdzEyR5qns4i8bx62XaI8sHdvJZ0z7v5/KA8bEvjO+mL5WVa2XEio7BYsHwELSse9troQnwf54b3ZzSzMwiy8ivDq3hWOQyE8eKY0N6fLo3P/+zlim9x1l8gnPtHTSZKobJXqYVkl0Zxav3JFNeNYbyVVncUTZ2W5orI01YmpOT/zEz9uDsxXnakv1mNDJau4fl05Xpa7WW5c1+UK6gUIKQfBKAe44eUp9h2qHHotL1zJlQ9A8KFGcE3ugWPoPNYFgHgAU1ruOWzs41oak9l9oIWrjaKHHqogF8jEfKAHiIPKxFw6AzqIjgaAhq7FRsi6FO1wgA6Hldgsxh8hCanjD4AIqGSXH78T1EAsPI+L45RL5qGaAFQkEJSX10K8UWhBjbAC94wACGK4D7sWVIJ0xuNEVTkHCdfQ+o/XMBq7ogif5Jl9giIAE3z5lPbBnODMwDxYODv7C/FYaAYqGnIhgx2nQUYsP7v0rKk6AJ58xKUlBtFUwPwoQyGB61iPCVwUhGUh4JM0CPbs/ioDSsQ0WUs8jyPcWqtFxLWAjvO8J0stLCvOsauMXXsMJDp2UZZpkChKL+rjCNchbxpykPxi3K81yOA9g7CYm8vHhLL69GLLukLa5X2zTGUZWR5WvS0ry8iniC0tCVkWEo/d2ugoIAvO6/fugWTG6QI2bZSRUSa0smTdoSzIwJKn59C0Bs8PURzmzZYMk5yFWZiF64av/65Y4LDflLz//RyIsnv3Q0FxOzxxQh1b3VUrnYF6HvtPfvhJTW8JABaVpi0aEqgsS3ReTUyeBaZaqajvW15yfivt68Fmz82zzLhVx+SQLgAr1/czJ5oqdxxFLoDS1bnjhk3XzYexp30gkhEf8O4ifQoTD4wTZFBQRmt2+3knTq86rXrbf/iPnvJ2dntIlword5SjvW9691ucQW/s0vdelieOypXj+74ziEdAscJsXRsYkBsK4thgXPCc6+kbT6zpoN4wr7npiNOLd1VhqqoXK/Ot3/BD8psfe0I9sd7VCxXfbI/t4Luqo2SDOFd2bGN3Apjl2k9ahnGm5mo+PaDb9emJe2lSSHuuKZ1OH+qHRof0pyfqyGJTzm91JASV/q0fvE/9+998Qi7uDKTVCqWzZ0JNCzK6FGqvtKRzrYcHBHIhAOKZ1RZrMtweiUaaXAeEZFitc+7RUEI/kPGEDk3pM7Aq3X5pFPAzP/qA/Oyv/qn0xrHUGqGMhhMgqisBQDYB8FbrDYlwvYNjac4uNS0H5+dkq7dbOn4lYAOsF+o00Z5KSFP0aWS793x6z5hMWc3ylrsOyqNnrtouyHa9Lruj0gtFzeTS722Ll/Ylm3RktL0tly5dEk+NZXW+JVP6GkS9kfjofePqxXX57Y/+sSUIlp8ksXZgWb71f/w/sWvk0IInjWpbnr64CTJzoaS4xIiSVi20LoxC17WTkVlhdMq7jfsNfDqgBcmhzCHdPU0SqYShDCPUV+6IyzGtGPVTDWRKIxXkefnSRfmBB98tv//pM5aoIbEkAmE2qhXUTR/PCoSUGxmgLuYagWzvcjLxLMzCLLyaYInmqwPB5oMf+OBXnv3kJ+XB06fVGXy9t1oVujaKFy6oqx+5qp59dkttPL1Bk2gQ0oLO80AV82hKBoVqeg3l1BztmlAXeaZ/4df/nfq3P//LBkpB+b6nuIZS3a9oA7EQBhBCnqeNcbVLL3m+g8ZyoaMU1IHGqhcgjSJzptNYh0HdxFnsMLbveubwjct6OgEZAY46O2OTpqlxXI10XDa49YmbbjC0/E7zAo1ZV4fVENimdH0R7dxQ9NbWVE+TTCWQcJMoMWG9Bcas6MUjFXP52obqDQc6iSP2C6m//CM/pf7hv/+UurA7Uk2k0x/Tyq9Q4CmZJgnHK1SXA+8oTRU8xzk/c3VfDTg5FajWdOmuKJU1kNNudwCABuhSEADiD87Xi8vdgaJ8e/ebT6g6bv0PH78A3KMVX6kG1tbmpWedsuKaGGSBql5cadObBVr8hssCW3XRajctMRDYbfciji2CfDjp1oO6YFr01ecBTN9+xwH59GOXZRJRnZSr0VJFcUyFjmrp/HQ8SqCoEpSF40ZTGScRCC6yS2zgvqTPuU7IewsE0MP3BEQ2mqRoRjjWoSzveWN3KN/37jvloS9dkj7qw+FY1hgKLahKPwFB6JaYxhFJ2kdlcPlFSaYDa4BAFqsGgTU+mAfZXtvqyYVL12xZ+KFLxaWlJbn1vvdKZzCW3d1IapWym25jd2BdLA1BEj3kGQb4Tme4IYQ17j8qMmk2ata1UROE5OM50h3SYquG63OpId58LbBdqIvtKuR3Zh3pNiuhLLWa8uzZq3L/PUch86HaEGd1oQbS5nIkoawt1K27pCOrLTwvIyvzNds4mYVZmIX/ysBujFemrnJVXc6J+iQ+jzzCIy8PB9FidAu96hTtZpPjJ6rLAQt6rkFTsjbRxXQ6VeFcpQjaYQEFI3W/TouwYjxJi3EfANiPmXuRparIIsBdalSt5gMkAgDwRLHLyq0ERZJHUg2rhXb9gi38889vyeaVrlxd7+bVaqg8KAUQTOF6yKdSo6/yvFKtqfZSQy2eUOr1b1tQt97nqaWVQm6/7YhwGd1aWNOeVwH4+ADjgSTxRB7//Fk5tFgBQBdy5PgJ+as/8Xflb/zTjyouV35opYkyAVyNKWqeyyVVZXWpLQVa4VXXkZYPtUGVA1CK0OKmi5ylRkWmAP42PX8P6BInk6VmFeQj9Cpe9IcT5UEJLUJFfdvdh+Vf/85jEkARHJiv45GU3Vv97Z4lkWUc4+A+j+VcXwnIN1f3JAMQ09QhyLAFHdegDHK0/Dk+koKsCL70Np6ksfV/R6u0EOVltxWNLNoAXpdevUGktBLkRNq674EESks3LiJI+0hdaAoGfKAScV98cDuj0iM5OzBR39YX3dZmz25pXt8Z0ulsIj6uocf3UTSGoovk0rUde2wAdTeYjqW7sS799ecEDQ158cK6nL+0IU89f1E+8/mn5fltI9vdqXiVKkim/HgByMT15CyUpueGMgDxPHYplpuOLsvSXFuudccS5Vx7KpP1nbFoP8R2JFsg0vVuJM9f2pEYouj5qx15Hr+jy1tDefT5DVwXybMXtuXxsxtyaWsgjz19VS7g3IUrPXkW6qwHch6iYfCph1+QS5cvy+kTh6yneUgtgYSXGM+dXbUZ6roZgOBQTzOCmoVZ+O8V2Br/qkCSuh+fu+weLce8Qo4eJT+hdS+Sp6mSDgC33ZYWBwMadamArKo3VGlRIVGEYxKIgtCKaV1VLZQLsEnEFQetW1MY7RtP0zuCX/ULDy3aDEgI8shdNyh8HUiO1jYUE02Xi8b8fB4EOF6tqHYrlLASFtVaXeqNhjRa9bzRbHE5cyX+ULpxR9Cgl8cf35Rnnk0A9kpGg0z5SJeO9CD1lCY6Fwat61RVQrf4wqfPFs2lk8UPfPNfkJ/82Y8rIvFisyG7nb61zqIFXg7SabUC2dnsQEWmUgnpHijG1gfpDi14L7Sriv7b6O6CS4O7aFEvturWpxsH3xtNjx11dtzih99zWv387zxmh2SqFaegzz0qnpX5FsCepETfpTn7PGWBJs1QBJwCSyLnWAcdqg7pKw5EMUcFgnNUXBoqhkTm0zwdV5C0ajW06jkABAXBsRqO9bA7jE5bOZ4F6cuVFRGb3VWQsjTbxjbHsQCPkuNWKprgGOPlsoAGhYf7i0HALuL6KPeB+QbSQ45pJH/w8HPyvgdO2zphd9hcnYSHOgSBDJ/6Q8lBWkcOH5Yb7nmPvRf6h2LXotKO7aqcBgek3aoizkE5fOSgHDq0KocPLtGTiS13fzy2Fo8FSOL3H7ksb7jjoNx6cB7pJrZrjyNTXZD8POqF87Bc3Au9W+z0B1A7qD+kweVFuLRIfxSB+PCbdOipI8GxNhRlJtNM43dW+kZM8FvZGmdyaWjkQx95TB6490bZQGPrzKWBXN6dypdAdE++uCuXdiL5wjNXZ118szALrzIAIq4TPri3RdwzZ06rM6dFFvfGoOI4VumJEyq+EiozuCBppaJGAJM5MND8icMyHAy42LrKEmXmAYK97VR//3vv1x/+6MdV2A41WqwGLWvtqhAfA/wt2C1nilQbulAC3HFk3ujcNcA9g1PGUdAEQNNGvep4xnfiNHVowOCyH0llanGxZcKacg4fmdcnXnNI02X6/HKFc6VMbxCZZCLOeOzo44cXtfUNmKfmsSeumCJnp0yhA5CTRh4QBzr0Q33bnTeqH/rJ/1m/7Y779M/+7pfU5c9/TN3+2jslQ15zzaqqVTxdrXjq4LJVjHYdpwPLDWvuN98AUIMB6hVXUW0llrActTZXB6il0qzSTiMHOGo5fKAtI5AQvXHfesuKunWlqT7y+RchClCfzVClUGU1kHeKljhb4PPt0p8dLUDoAT2BkgsRd8LxJRBKvRbKdAriQ9waV9vlcZBJAnVFNbhUrchoOuUwil2B93U3Lcnvf+55S0JsGEzt6ry5VAHMMUiNXX1JAlWA+Fyfaoy0+SOgW6OE5mqIzbEpB6xTAeFwUjAOSRCCdPHweJ80YuBYUaICee/rb5BHnrqMNHA3V89Ilo0EzQE5eNPtdk4XJ7k6k6uiJ10QdMWu0dRqVG13XqSacqg6kuU7v0EW73ivnLjvHdI6/nqpHbtTVhbqEsUgYajVgCScZPL0i1vywH1HpbM7sQYV7LJjN/YU6mcRz4LjW3acjkuZ4HwFCpHjUGPUwUqrZudm8WYWcF/dwRjXI12QWgx1vAgSm1BF407YUODzOXNuW1bmjNxx4oicu7hl67RdY7f4GEqUMWdhFmbh1YRX+668LF5pyXf//ZtqOByqyeSYiuOBPTZd6Nrei7lxXUe1ka5FFZ2mW2onCXXgOabb2XY+9H/8A/OXf+af6FgVbu5mOgMZUVAYpYBthYvWu2coYyR1C618YJqbZ4WL1jmgvnANGCQZx5zHhEhcSb3wwTMObSw8NI+P3bjsTadTb20l9PqDzIzT1E/Gqb+9PXTmFmo0P3evXdk1/UEM7KddGnjK5Wrrrrn1hkNOlmeK41pZoczVzR1z4t4HdNVzDb324BjYkr77chWPuvrcpQ11y8mT9PBDoYL/6RbWURm9vuGgNemmURgnMekct5Qp6y2PCgSnaEBB8OJcUnarsluOhgYeWC2JkAb/9kzFaFJtK3f/UQBgGawNIRUODvPDDEk6PG4TQEbgP0sMVCPs3qP1HOcX8fwUgNodQ815rsyFWhZrOI6yjwG+7JqiamP5aDaeQDGhQcDhLXxn6RFQDqpIpaBybB4sIS3y6HeOLooc8bAtuydLYwEkJdegYDY3N+XNd98KchAZgLw5VpcgPWu6jvgcAzt34SzUk4FCzUBwOcirkO3NDTl2wwG5+fhJpAkFhEzZlekgfVastbFknylqjGpxv5wJMqKBCe+Jpvi0Wiyt+UCuiM47ouNdnuN4FC0q2S1pvTXiOCcuY89ex9Xd+XgZF4dYwZb48TuwZeDDoGk+7Qr5RyIu8yujz8IszML1w6t5V5TQlcS+kqJncztfd5+gJiCow+r48XI+FOdAjUlQ0UhnzRRAG+okGpulwNe7rjEtYwzIyXGSxJhKYFQkTkbQ97Adx05SaE/rjAvUekWufFziREXu55PMCaoO/e150zj1UHDHc5yAM6PSqPBSlXmeR9s712/O17yV+bpz8dqOe+zIYnDu/JbLFXQnUWqqofEm05zoDTyjKXnhuMZ10MI3r7n5RnAEYIam6UDcKHPMOw+19GcnHUM3RVk0Mn6lZsJKILvrW2r1yIru7EzNsLslUapVe67GWbI6GaTyiU88YYGPpHH62CE1iRMFrlFccoGTU/32AWkculkmWSiNRkO6w4ntcuqOICu5HDz+AKjKuLhlsGODq+j2xtKqhGjZcwl3Sz/yXe++VX759x+TFlr6/d5IQq6FNEyk3ijj+1BVLATHQ2hssAs2qlcD6fRH0m7UZBdbjmHRWeyPvu8++YUPPyxhiDSgCmiJNp7EVgXRmS0q1xIVuxIb1SrURiSVim/HkFpQYXROS3JIAchveM1R+cKTV0AGmWSTvoROIS88/FHp9YdQfzV59Mx5uXhlG6yg5f77TsjpW09DAb1e+lEmFd+XYTSVwPNk54u/bQmXhEMjj61OT+puLofe+iOWVGPELx3l0iIPtwpCosUeXTsNUS5a3FGZGq5KPEpkueWClJXsDiO2F6QKBpuApOmxvT/G1npiH0uI+Fw80Xd8S4z07D4HZZVHA6n5mUyGfXGqLVl/8WEZD3sgstRO5t3e2ZW1tQW5erUvO1sdO3eMY3c0P19p1uXw2tqsi28WZuFVhldHULSIsAFMdXpL3b/4si6+FNSQNVVnTqTzQqo6wVSPzUT82NGZm+gi91StEkIx1SVQsU6SWFU9X+doVqM1q2JTGPCKicYT47kQSNo4jg+B5IF5NLvachM6rmN8Y/zQMVFa2C49L3BAT+C5qKBnccC5MovzTReAgFSM6fSGeq5dc869sKmTVJmA3j1BajEYEFdqRIJOct0iLVS1Gupbbz1ock6qQUOfZskkLkTSb3jzvfqZi+dUlsYqmqYa/KfiSaS8WqiW5tsobQYA91W15qmtnZHauLyr6gDtp5+9CEBNoQpiueu2m1XzUKB2O5HiBFIXymQwRcu/tixhY952gRFskzQB0NeoVFS9WuHEKNWshXa8h+oEfG7lQA0gStD2wlDeeGJNnr20w3E3a8AwV62VCgmg2Ma1oeOA1AIoDKqjKhRaIXUAbQDiq9RcO1enGjp2zOrgSkt2tkfSQLokB94Hrd+WQHpUHnXEMa5GfJAmCA/Vg1YC1A1VCFQSSSSshpJDffVAGDWCPshyBKU07O9Kfe0W8aNN1K2Sa1tD2zXIBcFuPHlK5k8+IDujKYhXW6KbghzYLSi9S1aN0YqRSooLBdbCqlQPnpLuYGS7LenYlvdH44sIZfBRl1w1uI77oJeJdrMJwk1lvsqFC3OZa3qW3KmI0Pix5RngvI/4vR4IOajYVYLrQVW2ekPhL4fdfRGIjMYPg0HfNhC8PBa3clDe8MY3yIXzZ2U8HqA8nh1TbLY8mWvjN1+pyBTER0HH39UcGiMzgpqFWXh14XoE9dL597///fLJT0JGnXlQjh49/2cIikYRyfJIr+Y5qGhV4vqEhCCNzFWZ0Xpxoc7Zq8AarSIgKE7qZr1udE615OuAaAb080IgYQHcV8RsXzuh5yTTiONOuMRzwpBjU4VDcUFiwzuPJB20z7nwIG2OFYdl7EDVeIp0oJLQGua8Jx3nmXbBTlzbyXMd7fu+ybmqek7rdse0a03ssBPPDnOZwAC015b0F848q0ajRF291jccQ7p0eUcFrme+9OSLarc3UN3Nger0JqpIc03Vc/BgW5baTZBGTW46Ni9RAFkIQo67iSh2V4Flas0lWb7pNdJuN2S6+QJqwwPxVNmdxLJYcG7WQ5UAkLkQYQTQp/JJ4tQaUZAEbrv5gDzyxAW7wi1JjI5aJ9OpJZ0YZMeJqlMAKi0KI+yzGyxBXPrEoypgV1dBtaENvmu5+eiCXLjWtWM3HKPxfchalNUDsKNAEuI4DSe4RL0lSJACu/To847dWRRraEMApI30tjvSOftFmVs7IvWlZamAiFEakeE1pO/J4QPzsrayJm9/+1tk9dSbLQHyvjknKUO52lBoVGvZzouWnDimRHbWfl3y6VDi2iFbZwMQ4ADkQfdCPahQqqyNTh/kk8v6Zp+OqeTyOn6chZH1nQHKYOTq5kAOHUBDICqkuzsBwSpbF0yDy5qMx5FdDLI/GskCCGUAgllsVfbmN0FFgjxd/NrwIwGZhXL2Yk9uvfMeWazST2Eok8kYSmoMYsrsOKHtDEWdxHGOOj5w3ZduFmZhFsrwqgnKTtS13XwflPvvv9+SD8PLx6E4BpUliVoDQdVqob403DVZmihwDBSMq2OIFj+JQVEBx5ucFA1jz4HOQtvSdwsH4O/0RmC0onCKWHkH1hreNE7c0bTwJoOxW0CO0ZdfkmLrKxfAQqcBXmBodidAUeUDcmnY5mUgqZD++orUBRF5cRQ74D9/Ok7YVWgEeD1JE+fQ6jzKpg1w3znQXnGSZErCA4VpB3ik3/GW15if//Dvak7CbdQC5/ixVXXm6Yv0+GAGgynd06o0mUIJeOamw/M6rLhqcb4t3U5Ptmn6jToaT4GrUIVhDoKJEBfAVjl6j9TacxKj5e5BwaQAQT9w5cpzX1Jrp26XZByhskwBdWUNJfI4s6RA4rBfAHoH7CqxXUs4EGbCibmaZucckwFAu2j6N6G6aNHGZcs5BsMxKs6JQg1YZcC5OdhF1UF10XgRUUgGBGwyPf+A+VYdMVAtcdyHniiodhg4vmW7HFG0j336MXnLXTeL43NC7EBW5lqIwQE6qCwk8fE//Ww5REOSjCdy0+k7yx8ZDoKPrFIkAQdQQRxb+vQjj1vy4/1yki67JMfDgdx+6y0yPzdnXRpRVcXY0niUyybiAVqi4jgSg12kEUlwJIiL5ZfTpEFKtvgoGe7F5g0i5GCUXboRxxiNarQcJyzH+ujkkdaTPJkWnPzLMTDUO+Lqbkde7G7b+Vb4HVlv7WwIMCk8HMniSN56z979zsIszMJ1w/XelVc8/2cI6tgxNfrcps5WI7WcLKhkLlIp1FU4dE1aqypvPDQRkNBp1EBIRqdJAgQxbuDlxCPrZggqyu2NIqdZR7O/MP50ErvthbqzMN/0Ll7YQWM990/ePu8+9ei2ixYzMFY5ALXAxTZThRdowrjyNUQYFFEQZ5nWkEDViu/naeq2mhWQT+H6oXH7vYnzDe+5Wz337HnX9ZWztT0wV68N3TuO3WTSPOXwj6tzY1AevThf1Y+fPYdiprrTHetGNVT9/hQc5pmg4qndzpCiSE6dXGafoZ6OI+uaiNDoNwJp1zw17Ex0u9EEgMVybndgTcGDhiexTqSDVv1OZwziorPSRII8U9vdkbr52EFFSzwu9zCtH5ODp14DoEvtmAsBnN1dY1qrgSQI5hGuhRBAC31JtjZ6EuV01DoF7/A8FFgWAyBza9FHMoigOnitgWKAEsahXBZX52S03Rc8FVxLmIYi8DyrwqhmKj6IlMCfAKihdlxTLpqox12QT09uPH2XnH36KZl2r4keXZM/+eLzdnLua2+/RQ7e982C34RUrv6xJQz+smgd2Ft7M+7RE655dXV7JBMcY/ckWTPGPbW7j6GcIEY6gUe56SE8nUApHXtATBDgmCOvO3VA/vix89ZzeaXqCyfLjTh2BsXHctoJwXiCNewPI9wL7qGKxsAI9XfAuSYf/chHrC1Ko+bJiSOHLOHvgAjPXt4EUWXyHe+6V/79r/8RiqxlbqmOguTS7U6l0QjxHJQszFUpkOTtJ26T3/nSl0BkJdHS5ZHrBXL18o612OQE6fe9962zLr5ZmIVXGf4rCOpBdfRo6ambwXbzXb2qkgNVaA5HBkVTwm6k8jBTbhW0knvKhD6VlW5WKlAemQFQsauMXX5Ih/OdAkC16GbgmWmRGgC1BgOYO197xFy61DFOWDPHDi6aF57fcZI4NT7QOS8yU/V9fA+MD12FVrGp4HqAmgOwMY7vQb1lTrvdMPVmiGOiXd+YYT9xPN/RZ1/cJJ/oWi3Q1UpFryy2tOUmdlApco11v6f/5NEndbc7hkrMFEhEjblNOY5lW+PqphuWVBg66uDavNre6KrO7ojLp6sDK03JE3rpNiqJc5AYAJ0Owv0AoObI+k5fxoNErm0NJEuhSqByqg1f5moVNb+wpByX4z+OIsiF8weks35VwkZbJr0dAdxakGeLn0AcTSJxXa51FMm777tJPvnFs7bVT0ClsQNdKHFp4QniTdCKB/+A3Gg1h/IZkBWAmkRyYLUp19a79soJgRyqhCQW4zyt2NgNx9V4uTAix3B2nntY3MY84iVSAVksLzZle0ALxUyaaiLHD87L2nxL5m+9HyXhxOBEwjHIC+lQdbH7a/HwzVLg+D2nD8nVKx2pQ03S1L5IaFbviRqsowxoelB2IQ16U3dveqP1zqDxUFU2xWGoRpSpESDdFEpUpYL2iLjQQiadylxFS2h4DxNpQmfXA7BdNsJ3KK/Ck7fdd5vcctNxOfPMs4IGiMy3m5DlNDLp2vG+Lzx+Xhqtmm0AcCXhaIqGAZ5hgi2VVwTioceMgR1znNj6oqKbjGI04Kbg2kKO37xm1e9ia25GULMwC68yvEqCohnfvqXEGblw771ydFSSVDkOdQLNyFwOp6mqZlWVJJFKnJoOJ4XUAbIJcD/wfR1NtTKBUi2voYwkOs3pMVyZPEv5XesiN2maO17Q0qurh/UocvXy4VvNsHPFjLKqac+tOJPeLl0YgGQ84/oBTdANwFcbSBoANvDU0XQgy8EuL3DVZDh1QC7YVTqKY9dxXN2sB6raDE018PX8QstcubJLD7EQXFV6OufIFsiM86qMeu7sBbusPagUOg/l1w5rBSzm6MBxJay4cunKjrp6uQflM5Rbbl7Wq2stoacGLoO+uT1VPgp49tK2+NU6wBsXA3AHo5FscaIvapFjQzRAOH3ioPy5t9ypXtzZUq3FUIGiJATwX7j4vAx6l+WW46vyhx/+zzJfdER2zkp3c1sWDx2xZBQlsZ3s+tTz61A9jnjGk1rTlwDPiHOYqBDovw9y1c5x4uTiAEzFOVM1EALHk+jx4fW3HZGrOz1rQs1yxVFkfwSc2EunIBsvnJH5OlQVMF4DcN/6FqimL31OzOCy/Idf/pBcfv5xOdKg/z0QCIjImzskE1O385qoYPSQhKPtaruVg6dkXNBLh5LnL2xb5cExN5pu0zgDzQSRwVVWti0DyYCWdc7cEWt16EEZVkH4SYxmAJ4Le9KoBJ1sW/7gN35Fltwhrl+XC2eflItPPyGPf/5h6W2/IOeee0rWzz0j5587I+efOSM3L7XkN/7gj6zF3fLinDRrNUvOF9e3ZIxnSKOWLIZyxZZzpdhNWocSZbmptmjdSL+KBWTexhYtJ8sGBCf0MlBRcwFDWlDefOzIjKBmYRZeZdgjoFcMe+dITtw8YP3xcf/B01uKvvh4OI5vU64bSlTtKX/U1gsLc2oHuHfzXFsNPU91Rz1DAwEgvE6SXJtcqyzLtFcPFYQQsNPXQRBoEI7jgV8ydgUWoiuBcfG+42xsmvWG2d3a0DRsgOIB4Ux16PuOHasSNmYhT7BFK99JgE9JnuiFlTk1nFhyMtNppIejmKYPDthCAYn0jceXQViJvnJl2xw5sCLj8UR7TsW4iEIv5IqzmIB4lzY2QaJcfF2jvA77IvXKcg1ASX2l5dq1npasAM+Av1yj168NpLM7Vc8/vwMw89T21kBt4DMdpbKAljlVD8djJgB+mkGzY7Ja4+qyU+n2Jqq70ZUXLnfU+tWerCzN0eRdRtFU1g5CiVQXZXmhASDEw0Htgx+FJiNZ95Lkk740TCR+NkAFdEVNQWJTqKFJR0zclQDHQ3yqMpSVAKCb9mTOgYLxoTDcSBb8iSwHEYQFSM8ZSduZyDy2C34ktaQnzz3+OTm5EogHZbRYyWTJj2W1Wshw55ocXW6VCqwdyI0HF2Tx4HFJ45ElxTwaysGFUG6oo4amPRDewBaeY1s0ImF5XaQfFkM51i6sw1gH+wpllrgn2XRoTcZRDVZ1UfXVAyOTnXOS9NZlsH1ettbPSWfzRRluXUQ9bEn/2qYsQLmhLSJz7bY8d+Gi8JdCZ698ZhxLonssEh6NO89dWReuw8XvzWpFGrXSQOPq9g7yhFIFkdN7h4dnRUMJLqdBwwp6LKafwxtuWJadzgjvQg7qKmzXJZ+RbdXg+ijCj9I1dmzwxoMrX/elm4VZmIUvh+sQ1B450Tpiz0jiwQdLj+YMXF13ODyhjh3bVY8OBmqhWwMJTRUNJKii0kZdeaYwkTvW/tSxBDMepY6pQEgV0Bh+YfI0cH2vQKM6ceOc8K/cihu4C62qu3LgmFutGne1WfMfe/JZp9qa944fXPA//Zkvui9cueaFXhBmWa7TLAtqgesWRrtZknqZa7wkSQwN/Squ8qZp6hw+MO9evtoJqoFxIKPMNM3MiRuXnbPnNh32WA0msfum19xqfJAMiQ2tdwdKTH/uS0+6aKxD3dHMWZvFlaqq16u6vzXQu8MxWttV41eNHFhu6yeevqziLFPJOFNUCGmeac4hYtcgAe81J49Z825gpFzb6sq13S6UgpF6g3NuctnZ6tNTEBfoU0HgqaVWyzoxffaF8xKDqe666bB88YVLUoFqOH5wUZ6/tCkDEBstRG490pBrU875GQBgQ+TjyQit+nmupjsGATXqsjsBiKJcqBsLsI2GI416xXobn0BV7XYmdtyHy5iniUiG669tdhEnEPrWI7nOh8gD6XHRxLOXNuRNrz1ulYZXDeQwyjsYDqUTpXLXicMyGk3k459/XhZXarYbsTeYyHtfd5vt6uIcsY997mk5vDRnvU7s9AYgAajwlRZI15MLUIcD5POO198mVeTJcSNeNxxO5AvPnpW7bjkmm52B7Az6dn4TDUBoFMJ0aWVHz+6333xUFtst+dinHwGRQO1ASbqob46jkaisZwv8TfcMUDhed3h1UW44tGq77T7z2JP4lYPFoPfZxVkJXVlA3YymkexuTy3hTNjwWGR34AT5cnyO5XCsYQqSt5N32YVLB7RUke94w91QvLMwC7Pw3xj2lRM/f5acXh6e2tsyzM21lCyJNNBknsM+6KBoO07Rart406syPzcvbQCO+MKWsfK8GArChYIQvMBARYThdCoXdzrSj66hhbwpn/3C48UzGxty5eoV+Tcf/kN5fmNXfPARVIhdfElxPEiX3W/G8wFmqapWHXX37YfVAhRHJQj1eMjlHYIihzBCVOkBjD/78DkZdqJiZ3uopuOYSFR2E2U0aza5QupQXewvzIFniq3g3Z2pevGFrSJCSjRUOHHTihw62FLnzm8X42EkyRSg5yAPR0GsWXISzuMB49lWOfNg/vzGPi2WfWd7LIPBFG1tReMHkFtuSaDdrFvzcbbcaQmWFq7tOiKastuLTmV5gl4Ncq8tvV5XBtOJbbkPp6jQPJb+cGAH6AfjoWxv7UgHqiCajqBQxrKNerx4YR354/jVjjSKWOpgu+W6L8sV13oDP3KwImOmBXDlWA+7CRtI79BSQ952z0mpV0JZbjdwzLNqgoTMcTMSCn3o1UFune2RjEBOqE/etQ1UgLR+Q5NE0ICwRhEe6msRiuf8xrYd66JLJY7nsOuNSpLObHnvRQZyYT3gaY1Q51QslkjsIWgzKBxOLKbVH58RTcc5ukhZMzeH3x7icQIzCYvPFEq3fCaUPQisPz4vnucEW3bd0fji2JFF7BcSoNw337woB9fmZHW1Ltt4fhyX4u2xC7UsmUJDw7H3SQe8TFMLniPymBHULMzCf69gTcsR9sXUKwUw1HFuD3Ksosv3U/qDQZHWY3UUrerl5eMA3UCBn2RnsiOnjx0TN3eUy6UDxbNOZd/7znuL73jH/daggHCTAWDOPH5JuXizHfwNOxPVrje4LAcUAAdA2Bp2C1ppeTjPgalCUjtWwr+bbr1RhZ5RKysVgGyj6Ox01fq1Yc5xoWsbA0q2woF0m9K1EdII2UsI5ADYAYbZBYRyYN/zuRI8ABUAxrEREEehNM7FiZ5MEvXpz56Vz3/2UrG1PRBDFxAGJId7IAgVYBOaPNOsnONANBQoAwmGoMUWeIK0CaIGmhKACVCn9QgngvFa2yUFYHNRVU+cPWsNHKwHWbTMWSbDriPDvBgLeQPM/cAaWACc6Yw1xkkFwI7k1qPL8vpTh+Rtr71JbgC4/sg33CPfdOdN0t0cy+XNvnz7A6flyGpTvu/t98pCzZOaX5NbDx2Un/7ON8v9tx4A+cZ2jlW7UbF1QcJl+ba65fIWVCPvef0J+SvffLdlIN7LO+46Lm+54xjKUC6FzjhUKtxSUdAM+5a1trzm8BwaLpw4rK1XBt5PY49YCPoknhzEzXy1pgLCvaNG2VWIM7ZWqV74EEk0VDckA/rYo6tA1nwU53LpYh9Eh0bQKMZ+Od6FRyYpztmIDMiL98b5UHz2JBua0V/e7EmnM5Voksszz27I889vyAbX3cIz4bgaHc26IGgGriU1315Go6iGxpQnR1eW5E333WbP8bcxC7MwC/9N4YN4NfHZI6YH9xYr3A/s3uN2cmxXnT5N66ZltTCdw7E18bp+4fp+IbsiZ7e31NUrV+w1STTVeearQZrSTq7odvGmAz8518fXvur3U7TAQ7qt09/xjtvVa29YUkWubXwqJTu6jNazAwAHHdn8E3opZyOXpwqqj1ShJV984TPPFo8+dVEeeWRdzjyzQf+zIA9NbKcVhAXPwKfrWTvXqKBcYjdXmueWZOIioRoq8lwVdolfgGSA6+aqKB8gdtSPxaERWRajRZ9KxklTSNxl7xLK4gNcA48uA8V6W/ABmHalVQSqIeulG/sEfJxis5vIjYDscRELyq4ozrmhgmpVfKueItuNlOCGNcjYR7og48OLFlRbtYqEOMZMl6Fwjh5YkGOHDljlkSC9y52h9CEUH37yojiVqvzC7z0inKmFLOTWGw/Iz/7mo7I7KOTnfucReeTFHZkg7kZ3Kr/wkSfk6UtD6Q5oyq5kOAGxEMupOrBBoW2XGAn1lz52Rv7Zbz9uAZsnf+dPn5NPfPGcJQsaC9B7A5UNA+jXdhVe6Uay3ous2Tf3Syqnd4fYGk0wOu+BLoyoiBisEsEzrFUrdhzPx7OhKuKYD1UbvZPT0pLKxXqbR6XTJRLj8teSQ7XRMJCNHTqNZRwSTUKTepA8V/Sto46oUkPU8WQUyQQqkOb865tdW980N2ezCFQoyArnYvmWN9xqF208tNwCaW9a90ckLnYLci0o3Jb9Gc/CLMzC9YMF+a8bPvmAenDpz3bt0UiC409pe6q2sL+Qd+Ttb79Xue6C9Hp9aa3V1bQ51iAGJZNcj0eF5tp1jhOpQysrar3T02kipkgjUwsberVdNcNx37TqgTl1uG2W5+vO01d2TLMSmPEkccZRZOZbLdMbjxzX4Sg1l4XPHc8PHAgXkyeFkztGO4rrZIgD0jFpDJHkArKAhI0qkCkrnCoOZEnGBQ31faePq+V23azv7NJlnD50YIXuldA+zyEMaBjoqG53VwMc1cHltqbVWHc4UXefOq5PHF2iilJcvymJchUELrudgNiEcK1a7Qp9yqkjB5bU6RsPAdTpp44D5bTnAKAn7H7jarK4Bn8ZSPLgypJKklxxAN+HVJxr1i3A7uwOQBxjS1q0GqPZdZtLbAxHduJqp8+0Af4QEARCLvHRARnt9um9m2MlLkB4aj0sTEACJL0r6ztCU/ZzV3bs+A2XBukNx7K525PL1zoyHExlfWtXzl3dlJ3u0F5LBfTmu07K+StbduyMZWNZNjo93E9mPYlfvLplfdndfHhZpsjr4pVNWQRhNEHstxxa4viaJShOor371GFZatfk1PE1+XNvvQNK60Z55JnL8v3ffJ+85e5b5L7bb7I+9hbn2VksJRmh/p49e0VWl3CMBJMba0rvQKXQkwa7VDlXrL18GATjSQXP5dKlLUs6HAcruwsLmZufl7lWGwS+KtfWN9lIsq0c+hZcnG/Z+qSae9c9J+S+k0dksVmRb3jj7XLrDW351vvvkIcfPWfHnDRIipOb+YIcXW3L3/0ff1De85bb5Rvfdo+8+y13iWYDBmRNLxxL9BoSQd3Zu5mFWZiF64XrE5Q8oM48uCint7a+Iu5odI+K46E6AYJawv6RI0fUwsICVFGubrst1ueuDXVNV9VcGAK0XT0ZJ6rORQTxtjbqoX7z624yrlYgrdT4zaqZr1cM2uf680++4PTHuR5OCucNr7nZdPsjE0W505tMVa1SAWsUZjpOXKC1oZce0J+B0uDUJa6uCwzX7ngU64WFutOs+k6j1YD6aDhX1zvaQ/M7z9COR/M+Swt1eadrLm529d2nblTXNjfNHadPQuGlIC/rhxxUpVUH5AXAA/F66sKVbUVrtYvrO+bchU2FW1Kr7bqK01zHMZSbUdrn+hqQFMkkkXffdUzcsCpXL11WAwA+/bKVBodogIOdI9yTBWvImwzX9xDnnpNr6r4TB62BgUZ98fw3vuFmOX9xR2KaMuMp/C8/dL88dbFjF/wbj2P5oe94g1y91pP3vPFWXH9Ezpy9JsePHoCCWhbjeTICuQFG5Q46ZA1CabXnZXVlES37kGNt8s3veh0Uwki+6Z1vlNeePCHHD63JyZuOyNG1RTkOdXby2AE5eWRJjq21peHnsjtOrLoDP9kxqTe+9qi863Wn5MXLO/JD33m//HkQzCOPv2iV1f/77/8l+cZveKN8wzteL299y93yyBeeQEk07iuXB9/3TVA2hbiVlhw4ekTc+qJ87pEn5NY7XyuxBpinjvS6O8jDt8qJ3W10YeRWm+IUnLtF0w2QPUi5/KTkLJsvF1lsVwPb5Xvl2jaOsaOu7FxbmmvgPlyoJuyAQLZ2BvY6hgqI9MSNhyWo1eXqlWtSB9nTEIWToUnUMchoME6lM4ixT997SDO3bQzbiLj/3pPSAPFx/M0LfOTjy2tPHZF34N5rrisXN7ZnBDULs/Aqw6sgqE9aFXX69JZ68MEH5fTp0/IArnvgKFqMD5xQd90V4NwDctrzVAexa7Vc3XV4ARzQUHevrcm9t6zqP3rkeR2GWnFR1sMLTRO6dXXLodAcna+a02sH9E0Hqqo7ynQMRHrNDUtqZbHquMCTx565YgI/NP1JrLv9ia7XQrez1TX0DptlhUmhoEgHRB6O8vih50zjyCFZLC/MO6tLTSiwUB9cWzJvveeUOXb0gD596zEdTafq2nZPf+u73uqsrC5CvdXU8+fWzQ1H16C0KroaurqOAge+URcvbejJaKqmiR1j0R/8699nvvXNd+hv/4Z75X3vfS1a3zvqRYCOtdWApCgKreg371f/xV9XN95wUM6c21B/9S++Ry3P1eSRZ69aCy/bxYVm985OT1FJ8FrWNLsn//pf+fNy72tulo//8ZdARq61AnsCqmK7N0SMXP7Bz/yEOEFDHj9zVt711tfJt33z26QBwvnSY09LWG9KtT0n2zsdyUCEV6kMQED9/kCq9D4+Gdtxn3gKQE7ZlTUFkCvZRvmpIF44dwll2pXLl6/I+vaO1E0K/E6g1jg2pKB0Dkq73ZS3v+GEPPTws+LigdL1zz133iY3HDsoX3ziBbnt9Ak5uLImn/3iGQve973uLkusY5DpNBF55ukXbLcdCWF+ccmuulsBcVOhbWwO5Mkzz8k87mFrtyu7Xai2yfClbj063+W1Iy7OiPqjIYUbBFBzPoish3pEqqhbjk+5IF96H2dX7uX1LZSBBKWsUUQT9YX2iXVfNEShBlChJHAq1ACksgLyppHEM6iP7d7YrqS7ARLb6Azk8kZPzl3alB4aIJMxVC1UMXtnmadCXX/8Tx6Tz3zuSfn4p74gn/z0l+T585elu7Mp61euSDQeyJXtco2uWZiFWbh+eBUExfAAyGlRPvnJJfWQPGWv+bf4zA8G8vjja/LI5Jy6dgVKSTpqPor0Namqb7j3mDp0eEldiyL18KNnKVpUliTmh3/sfeqpZ8+ab3rHu/Vb3/kWfcOJg9oHijx3flMniVZPvLhhXriwri9v9Z1hnOnFxSpgX5nhYOw4nqfHkzFSEp3lhSm4WKFWBuDiaA6LG8d58723mQNry3qns+21GzUdhIHTH0z1Cxcv61531wx7PdX0ff3i1S1z6tiiaoA0f/+hR3UM5XT8yMFy8CcrOLtIp6no9fUdHaHVjiKCfJRZ3+nJ93/PN0rQaCkVttQTj72gzl64xgEXNUkzRUUBkaWWDxxX652JPPLEWXHCBflnP/8biiv9GsgsKo80ydROD8DIRAFyAGEcVwC2R+R3H3rEjsdUqzRGSDmIZcEP9yd//KePyac++7h1SnrmufPyCQDhZz/3FC0HoRS25MWzL9ruvB5a+wXUQQIwd6AH83gqcZRDVWioKC1VX8tyoyoLTXxaVVlshnJobQ7k0pabjqzKKlTGsRuOQinFsri8IseOHEDVaFlcWRFjPHnnm14jf/S5p62HimNH12RpcU56g6HcfNMNUq3U5NOfexTxRe6+85R1T4Q6BTFn8tRTT4M0WV2FvOb0TeKDOKFsrTl9vebj2M3Wq3gb+R9aXZZL5y8KrSFp5k0SobPcd779jfLii5esB/f3vPPNchwK7+0PvF7uu+c18mYoldff+1qkc0ICyOsdENflq1usZ/5shWbmD7zl9XLowJocPLhqHzeXaicJcoyMXXzacWW7Q/P6eVR9YB3CGmxdvyrQyVBRUG0gbi73b30S4hiUu+1iPLC6ZP0D0hLThXoaQdXtDAs5d7Vnl44Poepe5Us3C7Pw//fhy+8KXuDyFS6DRdH98P73qz1bCf3AAw/IQw89JNw+99xzUFB3ySOPiBw6tKk3PvtZNX/XXfrZrq/y+JLubG/rZz7ztOpmvjPnaj2WgVldWXaK3KVlghmPh059rmo8J3QPtKvONFPui+tXOQHXdSJxlW/cpVbTzR3x+rtDf2On7wLfvck48oArwBrHy1XuB57reb7rvedNp/xGEEJgef4kjtw//uI5N3C1s7S64N1/53Hk45rAM2hc+85PfuBfOjeeOKa/8MgzjgYiJXnuvOeBu3Ul8F0oGQPgMfR08fjTL+jRJFaT8dQ4Ph1UuPp93/Yec8PhVXb7ye/+3kfMlx57XqcF4kxz5YauBMpR99x3l5w6eaPivKLPf/bz6vFnnpflxQWAd1UVOWAOFXzpyoZtfeNeLACzzg2IcPXgAQuAXF2Dg/U0XYxxHght41grNTqcY1scwMhurzyDwgOBcWE/Wq7RfIGkRn901GdUMxz38kEGFQVihDpLuQ4srrcOEflwAdKMTwOH0LpkoiqwlovSarVANAM5sLwkt996VA4cWJa5Zk3+1gf/pXzze98krzl5o3zhkSfk5KmbrOXaP/rn/8GW++/8zR/dU0wF0nXlX/38L6EcqSzMz8l3fMu7xUXzgm4Vs2QKkg1BQCWx2nElz5d//csfFR8qidZ8JAAaKfzkj36H/B8/9+vCiQF/68e/W6LRxC6zQZs+erDAg7ZeKB7+whn5j7/5Sfn7/9MPSh3l52Bkmo1RZz7qDOoQLRC6IvruH/0Z3KsDNeZKBarw0JGD9nn8zN/4QTsuxTE6GkBwGXjUEsqRyv/5L35FOt2BbG1sQYmhJlG/fJYuns8P/4XvAkkVkuIaepfnQow00a9DKXY7GzOCmoVZeJXhq94VvoCv8PrsEdSZM2fU5qlTNsKJ9fWXIu7urqrBSkf9hTe9yXbyf/zjZ9Sus6Xbad1MXMCO77MTS2f9xCSOcib50CzVa2Y0jB1f+doE4jXCwABk3GiYespNIVjABEp5w0nkuK4fbGxsuONpiga7cvO8sARFY+w0SXxECH7i+97uHVqe9w4eu8FRCvEy7Y+HXfcD//TD5tbbjrs/9O3vdGksoVztqkS7nc62+YG/9v9EsRwIjAKoLObeO0+aZr3iZnEOvM6giJR7/sWL6jzUFnAHGM/lQFwFYFP/69/7G8bNUv1Tf/sfGTsyBO1F5UTrMnu/Raq++X3fLCsA4mfPnJGP/tHn1NLivGrUKrY1b7RWb3/7Axy3sgv/od7LNgF4J4ojuwjg448/LilA9MYbbwRBNO2E1Z3drkyiqbzw3Fn7tA4fOiqDUV+2NrekUq/b5S5YWFrUkaSoO8pnSj92tGTz7fFGFa17qKvd7a60mo09JUD4ZVyQIjZZAWJBJuxh4+q6cxVHXtzsg4B8qdZbIGIUFnGoSsDeUDIrtqFz7sKGXNrqW2I6eXRFKqGRGtRONazJ+e0BB/esFeOJtYZNH9wi/fEYTwJkSvKlAQYKQP+Cv/WJL0EtVq0VXhRDEYI4vv/b34TbcWU0HEihPTvni4RLizq6JhqMB1AuhaxvbMhjZ87Ja+84aQmY9jP94RjlSmnQIqPJ2C5Lwom4kk5R51ySxLF63BqJQnVa1ZYkdjyJln98duzWpBrkXC92BSJjCdFYoSEEy815VbSubEIdGreQZrNujUL4Ejx3ftvW8CzMwixcP3zVu0LIe+Xw/vd/QJGgOA61+7GP6bt+7Mfk56CcKJ9WV6+qTmdO3TnXUfGa6Oee4xIcNVU/HJrtjQ1zsHFA15Yruu21aHdgPI/dZ6mz2PBNZzd1dgZ95/z5K84wS707Tx50lyqeA3Bzs1x5G5tbbq1W83/vU4+7ozhzCpWDF1TIdTdAVkhPeydPH/N+5Nve6EMBeBJNPR0EzrTf99EK93/21z6jl5ba7ptuXQHe0UCj7u50+u7P/tLHTJSlDvt1ADcuuE7fc8ctXoXLgmS5ztPcyUAf5188by5d20Uc0dQ4BrQI1YGLoDuKzCRRAj4oNFRbMU1j5UF2WMAmxFvj9UIc11E3nzjGBQPVUy9cJRmoN993q7ztTbers89fksWleTwIrWiR15uM5MrVDkC5Lp/+089Z678TN91gHZiyy+zxp56R2285Lg8/+pQcXFuwFm5cpZZrSbEbLU2tqbwF4E6/ayfHBq5ju/2oQDgmQ6BlYtUwJC1aRRZCOfSQf6VWhxrIrUn9QqsO0hAhqd54dE1QrbK8tiJFmstkEstjTz4jaweX5NKlDXn7m14r3UEsrXmqRANl9a9st+Pf++kfAMCj8gDkBO+PPfQFpFmahd99z91WwUXRxFo30jIFYgWPcESeRnoT+d3f/YSdfM3FEcfTxBL2DceO2cm9HFPiRGb6FixAlHTQyuE9klkMBUqntoxP/30J1CPT3O8qZEQ7FMgxK7wF+GpfBk767Y9Hwpl19LJBJcZxQJIoz9OjPJkc2Vmy4rFsT7XSfnMwGNnVeNlQcbSL+ImdSM1GA+v58OqcvWYWZmEWrh9eelfsbFQEvvTly/qVXX4IjGs/ZRefPYZQV089dU5dvFhT7OKLgUVH33Cj8rxDKt3aMlmjMAt+qCNvXjedWA+LiZMMUu03QycepC7Uj+n2eu6vfeRhrvdk3vv6OzwAoalUHW+uWnMzKKarV676//QXPwbVhPYo13qKE7sOlOsEpCmv3a45//hv/YC3vrUNUkr8brfvJZk24Ieg0IpZOMAhNHaVc+nKtvOrv/VHDu6OHIJD2k3TTHmB454+edw0w8CJ4sRJ88IaYmxubjoX1zfBfeUKwDiHizhVtOAKwApco9/1zjej4Z9prgLLZUY42TfKIhDOUFxxhEYWBEWCG/CY059UNQhoFIHaxA3SugIARkDFg7BAzsfRHwwBdLhhV6TieRaAuUYS45JoCJ58IHx2/LPPDnkQHGkdRxW1/yQ5h4rrF+E+ANRo8YOQ2MVFM2uCK5UEcN2CfZRAwY1jmZ9rWHkzxDEHIM3xmiMH2rI8V5cFfPIMoJ8oKJGJXNnuy8GVeaScQIU50tkdWLXCG+bcLBIMl1/3QYBLuJZztbqdPg1FqGEtIdLn3uryfOmVAvdIxfErv/dFqeIaqh6OEdHs/C999+sFrRExtLrB/ZDkSAQcGyuwpe+7LI/tWBddS5FcHKgwqjNFxsVx2yxh5VmBSfZBXUKF2TE/W592w58ItmXeNCThlhexEeA5Hr5y7oSH41RVUH9InwSJ4tu0rYYlE+IbvWb87//0F+0zm4VZmIXrh5felX2C+hphP57dfuChDyh5SGRtbU1dvXrVHqOCmoOC6vcbeIdzvbu7qavViho7faepGnap98z3TE1PnOnUYr2T5xkalr4zHE7dVBWA4RwYBT7hZJc0cSODY5l2u52hv9PbZR+OAz4K4iTxAEoelAGRzOS68A+srXlultEGIQR4+8RnALQPUCD+g5y0yYqCPTIumM0ANDhcAFRh709OB31mMIyBXtopkA/OW2/rNx6Yd/qjiUapVMNz7Iq59IjOa8ERutmoEkl1Fcqp3qxoDuJXKigeUqUHgSqu87D1qq7+7Beelf/wh49YMnr762+TH/im+8A0IcgjVg5YiN7CwcHS70/kf/l//Wv56b/8PVCnywBh+nUjmfEfPSTwWZVNCQt9ZBakmSFv4yMdHAMEW+C2z5X0CDTeB3JGYAFLwmQcojSvYYoE1BwATgetqBzk+eu/+svyrm/+dqlVaLQBIqAygIRgHiRejg9Zv3bAbpaqe/WM1FZOWoLkcaZL3cLrvviFz6Pi2G2o5NiJk3ZNKaorW0yUgUBPYqKy4eff//J/kkla+s/j2A8n1r7vm98mCYpM8mDXYDxJyvEh1EF/OLLm52MoKN4HWWg0nuA70kMUuk7ish8sDwmH1zAfjrWxGlhfLA93rL0M0qCCeinwKwu6F5fPgmN3GcoFGY1nyUYGlSD38ZPGPj2TIKKt8/Fgx14+C7MwC9cP9l25Djkx7L9TL3+39r9rXG+/W+SVq3i7OawDDO/iTcexAuQwBDoqVQMxdRylYieOjRPwjeUojEqdJNWQKBk4pvAhU6C18LpD3Qz7ffe7f+KDHgjNzdIcysl4yI9uQT2Qhp9mUFOFhrLKaermFknO8SkvDKre695yt7MyP+/HUETTOKUnWqij2M2S3OCOaQLgQW2oPM1QzkLvbG5QJrkqy02UFRrXmVPHDjo700wDaImiBoCkLUEUOAbsxV3ZibxIXxVpYjyoBZSBd8YaQFyNwymwPFPd3lD1B+XcmXarKfWANQDwBnaxlb+9cUmazZbUmm3bbWTNpoH6rFyqIiIfignABLhCTdG6zfMdq4bot251vimHDy9Lo161HrmpxAYAbHpRD31ciz/H4YKFAN002iMDKgqeo4LgbSFfdrehUEnGCcBQJUWCcx7yjORX/uPvy7c/+E0Suig3iEBzvAjlsr8gi/D8h/TZlQYyu7qxK4cOr9nvJLIvfulpq+BIlreePAGygnLkPXG8C3lzrObaVkdW5hvWuewffPxhmdJZCMrahSKrgIBfd9dJG5fkR4LrDvv4EWqp1ypSC30oFcW5avRvKN3ByCrT0kEu6pHlQjnpyog/V3q2IAnjR2DP01t5DLXGZ8TxKJIlA9UPv/F/NBXselklmbmW8BjNPiJN57CkPxwAaVkix3OyjxL5UVmWKc7CLMzC9QJfq72vrxSUvP/97/8z79OZM6ftsVOnnlJnzoheWenY/X5/TgGf9S7wzTMdXY0qKgpXlKO72owGYIe6M60BzyZDt/BdA9h28nFiu96ooACSbioFiChxdYStk7rTSeR2uz0XasbTjvaySYwmtwIpcVn3zIdA8sJq4EJGecPpyCori3imwDkdoHnr1JsNev0DlnHVo8LhABJUmAsgNdzh8h+c7NtqVE0QVlwAu8qixE0KTm3KzbWNbaugPFynXJqbc4wj1aHv0lWSAQzpPEVkJM/5oBBTih4bDNiHgAY4RGNcKVpzRSk9nVuVJRXgHy3E6H07CHxF4ci0rRUewCyHouLzoeyj0uGe7T6yW4Au4kVRhBhs/dMaDnfHeABO12HXl0AugpDwiNl9Zg0hmAeAlLb69umz24pbpElXQnS4S2MDep8gqhLIGYcAzTGidjOQpYWGvO7Ww/IHf3pGfuR73imNChQELfWQvucHkkO9GA/xXV+S6cSWh11i7J7MUCO0zrPLyuO+NAgziUDaihOYAeAgp1qrLrvbHUtaH/rIozLiGBbuawpS4ATYv/mDb7XkwHsjJ7A+OPxoVSbSNF7IG7OqiZqQfghpmchzLIu9fyhWEjbHnKCeWaH2Htj1l3HOG+63HH+ylYRngotQdqo2/IJxHFtWGtPDefoBZJ1x/MwPQlsmAwXFxRgZhwdYPvpG5LlZmIVZuH7Ye1f4pjG8/NUprGHE3s6fCTSYOHXq1FcQlOM4mi6QuO0BEWIQVBvHsywGjDc0t0kydSZFZnwQVJaCPUyM9q5ru/iAmQ7JCTLJjfPMwVmu4IMGrvbjLAH8Q8FkRcDuOSBbYNgFiKa93c9TDyCOCxy7T48SUDpeHk/9jEsQQnDQkTkQCHhP1SZOmqZEKeM5PggqRZRUV7wql+9woYpQvtRp1CtmOo5MnE6tiTnuhr1sbF8Tr9lyxj8qJYiOHJSLmnCRAQUju+xIOIpO+hAZWassjdUErXmubru40OLaWFYFoCxIBoUhICJQkxIwae3GHKxiQCK224kExlzZTkd8gjeNIoCnlkS4bDodz9I4gFsqvjJe2Z1lsRb7Zfdc+dTpIYFuObjEO8eqbLwUFA4iZDxOhqUy4u+CeEuCYAkI3FzPmGtbcSl7qikSJxf3QzUhbyVrqwsgtbZdcffe246JD5VDuUICcZEfJxAzvtDAI+EKuSAHkgm2P/vvfk9iDhdSaeZaxiCbn/phmqfjkfP+WSJWL7vUaIGXcxQU8UG01uw+Ls3vSbY4gQ+5iAYWVG0lOWdIl2N6ZWK2QWEJdF+12u5Gdm2CcDSIEL9hcXyQIJQWnxOJjL8I3g+fE3Oa0NACZRgOuzK3tArS43LKyB/xmc0szMIsXD+gQcnX6SvDBz7wysT0AfvfB3ie86DsnCiRRxD3LiXnH9KXjM8eOLWmD6htpwuQNmrkTE1rCCFCx0EmNtOoj/d52ahkYAbDMaADqiiPKYQ4mclkjuupTJu8SHmAa855oCpXx3kwHvbY+Iby8UNVQAFZB2ziGcgFqANOf/KsZV0aeyQ6L2x4yXTsG5er49IZgnZynDegUICQAxAy7H5kcxjKxPm3v/gb+osvbKoUBBdnGYWQ+bHveYd79+0nISpSEGymtUdgA9XlhD0uvghAtdQABEWCAH412txU/vwcMNVT8XTMQS/rd+8//cbvyo/8wIOKcirLQUgFna/ScS0NFiJwrgd1NQHgVwB2oEsQhZ0Eiu8ch8qgIDiAQ7c9Fggt6XA8CGQBgLSUw75CgC8Un/3O7i12p5GcqIZsdxaAk8RDgwoCK+rDju1wzaRSoTGSgtAdSVitWtWCExaAqbyYr6UnADh/Pex+o7KgpRxaF/IbH/4Dec09d8lREBOtGDn2RCAfDka4B9wzykdiy/buLwG5kASQibXKc0GGbAvU6xX51//ut6Ufx7gfj6WypPKj3/0O1FGIonNcC6SE+rDGDPYPsVAf1mIR5zgWxHtl/RUgfN4X78f+7KF8eF+cZFu+BiQspIHv5DP8JkFw7PLEKZs57xulZ+MAB1PcL9WTB8VknwGuYY2wjLxnNEZKcsRxpmkbCEybWc3CLMzCdcMrEdSreX8YZz+e/X7+/Hl95Ajgb4MqQ2QHBDWvFlXPDLQeoW3eQDt/Am7QU5AVt+xmy1ylE0trCdQUKMABQHmu6zkAMJ7zVK6hplKQiwtFlHogGHbjQQ2ZQEFlATQ8gDXHoTw6Hgf+gIxwDHEB3x7ggmgEUlMBiAFNYFASV+ItckMzcnYy5WlC/nR/7Vd/X//WZ5+l3qL5OvlH//B3vcN94x034p4Mx57QTI4hUoA0iICbALJRKqExjfRQDuV4GrdQKAA+rnHVL/zSr8uPfv+3WWDiXCFQE9AN0MrWNyuKRAGwI7lwkD3PUkXzZORUAhsa8fQMaNUIyItGFPYgABmHcB3+AwgDgi0KkkAInHQBRCs9lo2AnOUJikzSotLA1gJ3Ycd8uNwIcBqh7OJi4NpcfLBUOFRcjGDJyz51EiKAN6OlHA4gHfs7QnUwXnmI3YxaPvXQZ2R+7ZCcuGENp1gG5IWoOcCbE3eHg571mMH7olUgp6TREtCSAQjll3/zE7IzLrs8aXJPt0T/69/4XjGoA7otQvFxT1A8JA38gWeRL2sTe4iD02VXG+7XlhwX9Pq7ElSqEoN8JuOpdDo92e0NZDiaynZvIp3BWLa5thc9RiBB1iFVK+8JSrskZBxT1iiCzwK3judBUuQYJMekEBH3VKpAjr/ZSKwYlAn/z8IszMKrCHvvCl/jMny9br39wO49kQftGNT6+rraXV1VlfOiR3MNNTfqq3F9qDwA+KAHSCQVAV0n45Eeh75p0IJPoHZM4CQ65iq7dPqKN53CxrhFnHrAUQdw4Kq0cAHznptnfu7Qh1DmAQrcOI19iCYPSiegTEP5ibw+oN6nOgJ6uFlaeApbkJIDYLUeKICQXg7lk6SR8Twkm6Zl3xHxBaQ1HI+g5nL2AXLoyBDvW42mk4GY0ig2HIcCtAL5DNRUyvErnUFK4QahFR2NfICj2mxsbqjDh1cEPMFBDxStHEcCoKqKH9h5Ut3BQB1cWYL801IJHalX6BDVsR2Hxw/MydrSnKL/O1qvcc5QTgAG6NG0mjVYmkOj+Hx2OEfgo6ri7ackJvyx4ssGyN4jRWufqoBHDMqVUGzhOpIf/6HdD7pGXgRlpJmQSUhgzB/50dDAjitNJtbrAo0BaEjAOUcEY5qwcx4We7KsMkI6HuIl03KZjqeeelZGhSf3nTpsy0m/d6Ph2JLWZDKSCvbpWoiOdOkRg2r13/7HP5QX1vt27hQV3mQcyc/8lQdtd+IU5WA92G7C0dAutxHnIHvcJ1eYvHrpiswtzeM5ZIgPAgHhcBXkENcWuPlqLRD8MGQyjcRBvU56Y8HNsimCnxDzD1D3qM8olUk0kRhlQjsE5XQkisbi44c6xPE68uVCkSl+GqNRZA1TqMqmk0hevLIt/cEEdV3IFI+sSw/29mHMwizMwvXCK74rr2QY8fJQEpQIvUrQo8RF39fL/Tm14xPmRFrjoeqDoXwgeCUMVK8TQZOMIC18gH5mgOeaQgGQaHKTOEUGFUNmwUclgHFfgaBopMt5T4mfpuC7HPFy7ScCNQUpkiZT5GA47uSC2qCQtJ/nJLCCluUuGMfLYo5VgaCy2EM719U5F5kHoYF8qJBIXmgRK4AcsFw7aE07gGangByDCML5XLeaTQdIjP2M0gKIb3sudZolGpkbMJKJkHg2uqiq9QM65XmwQzkGhZwsQWQqE6SsPDbG6XvODiGRPNj9ZlvljGplDGIQ4UkcSIXnykDVQi4G2QGsSXq0rAbZWzIgf3Nl29tuOSK33bwmi60KABvkwCShSHjbEiM2atb1oa5AHhxTct2KbfHTiW1nc1uCECSDtFutORkPd2Vjc0cWV1a5dAiumVqQn/ZGYuo+b0vSKUiqSgOIwI4bRRuRqCbJsexys9oOBaV4oHPZeDBAc8LIhXMX5MzFnnzbe19fEh3uiaqJT72cH4Z/IND/8OGPy+de2MAxqiqSXiz/4K99m/hIn92PrKcC5fBqNVs3aTy1aVHtkGzZniAxU0HxPvnD9cOKxPRcAaKiJeIkiaQaVKzSYRcjx80i5M1l2rkUPz1asEtSgbi629vSRj3TrH2yi7o5sAbSRNkU1SHKb9tBKZ4p6tTQsJQcz0ZKqa5iGo3wkczCLMzCdcPXfFde2XrvqxctLN0ehWHHTCZ9Va/7lqDQulSj0NONOFITsJSjcuNOHR2GjjMgwoFsADR8n6Fkqg6ogwLDLaKcwzFuSvWjCpMmOTDWoem5l6jUC93Qj+MI/OQQn8p4giY5SAWA5INEEBcIYTLHgzYDqHhAFq4W5eWpckESwBouxMDuuMIANp00T5C57Ssy4yQGplRoDAfVlLF4plH1TTYe6zRHOqQY6KYczMaT/eFIV4PQUErR3g+tcpKSGPAPxYy1AsvZfeiQtABahUL2NHxQdtIn0iNJ0M8bDRSIZhzwZ1xyHwiryLg+CGkIIMexLKoVF5VlAZOUiVRIdIzDbjzOPSq76Vhay5Q2XebHuUcE25XFph0fOnXLIUElW08T9WbdqqGw4soLL16VSiWQ9Y2BzLU9mWu1ZNQfSFBvoqwj2+VHguOk2Z3e0K6thMdthVwA0B+NRtJq1ixxNurY4mGx/AoksbHblflGzYI/iYCk0uvsyK/8wWPy49//DTLuDyUGadAYIo6m8tsf/6I8+gK9raNC8eui4cj73n6HBBWqTUcGo4n1n/fsi9ek2a6jXrgUzEQuXl6XWr2O2gUxkqfYMkBdsWu1yrW7eADZ06CEpvucqDyF0gtB1LSE5CRpRiBZ2nEk5M37DdjlievoKJYGJaxePjOqOxpa0Ieghzq2lYGLqOZQcltuLv1hDVxYlFmYhVm4brjOuwKSus6Kuly08NixXbW5WdHR4kjJZeGKppoEFY0HNMXWPhA1mk7YnQekTR0dKZNQwyjf5PnQDfyaARg5iOCBykBUQ5qbO74O3RzkhC9QR8JuvICoX5KSpks0D2BG57IQJY6XFgXHsOj4z8nynJm5rhfQ6o8We56jjYuWLaICcSA8UsQp8hQNf6MLSJloGjuxnfCioeqQLkK9Fup0NKC9BAedzGCScDkOxAJLpCAk5OUiXkQX15pdedgzIDDt6iSaqADgSS1EwRbHNHKAPrPrOgE6AZJQkzTKAGAyFkiMKgr7JAguG4LjBaXlFIBNZgirFasISG8EfhISwc+aXONaGkXwGMdkMoCuVgBj22xQdn4PwZTfeYgsS7t4VkcZAOCUfUBdqh8Wkf9R5XHcimbqXHeJK9NyMb+AXWog10qINgFof25uDgohxrHIqgUUCCnSAIKrBucyv9CU3nAiVVfJELKTREZhhEckE65ki7zHXLsK17HeODksZh2xWxL3QkF0cHVR8POyXaK0LGRXHgmNazbFCdKdjmR3F+latYR7pVl9hntBPKbLLkHeD4mxHH+DKLbnSxLnfZO8OK8sjaHkbB1pmaJhwOeDmDJFXtbqkOkjoPFS1jni0eCDypWNBhqlcMVk2wzhfeAnU9b+LMzCLLya8LXfFSqoD+59ZwBRvZyk9gmKYWtpSR8eDBSXfUcLWyULUzUZhKAXMeEUBLVQEhRak1Y5pYmjXWgmxQ5+HKt7FWeapW4CdRQGnjuOMjdA8ziFosmV4+WS+xAllGdeBuICCXhpnHiOZ2i9B6zUUD4uJ+B6eZG6eZ66xni02ANsGiirnCPznBDEvjWc57QekBbtlw3ySdnFZ2hebrzAuHmS4ihkSEZsArxz8pPjQrYpEycJuwNBEFBgOA/WoIcKXaElF2gniwvlB0YnHJDIcvb0ITMHd+FzuRF2USnOSbIWYCACZADsVNaJK52hsosJkswCpSUJRGLrnq1yAiy79qik6IiVRhAoDOIAR4meSI8gWI47sf2Oc6Bzzh/CjVsQZpchmgaIS9sRjm9xaM9SqL2W5ML7YxcVgZzVQE7jwyb5+VAYVBrkcUu+KA+7JjmcxRbDXLMiN9xwQE7fuGRX0Z1rVeTF89esL8Br211JUC1Xr+yAoMbI07WGFOyS4/yp4ZgLMI6kXgtAhFM7KZYr/TKQNKlm/MCxY1Z0pjvFPlfIJW3QAS1aJnZIkZOXfdxLCH1dr1XtfrcfIT8j/RGXH6GronJuE+uT98AlP0I0CjhuRgORlVYo1wYJSBP1NxzZZTi4QjCv4RyzesXDPaRWfSZQevPtGsoHgkWco0sVudKZyGRKc39lx9a4DhfaIlCwJUnNwizMwvXD13hX/mz33vtBUC+NPb1MPXE7meyq+PBAHZhMQFCLalzv6doo1FHF1zEUVDAdQ0WxD4wERSpQwDetQUgmApnEIKQ6R5pjx5mMh64bAoW4JodPqwTtQ125lTDw48nE1Y7rocUNPIEayjMO6nBMivOW3PFk5Iae7+Wc01Q4ICmhja8PZPA0zgNcIHwcF1IISipCQRwH8GTSOONAlgY4cQIOcoA2gYoCIXCcCLFcDXLhJBiNaPTRp8iwRRyBP8QEro+k0Mpn158dJ8oBgfgkCXjNk95gpGoAP2ApGtMZYAp3BVCm2yBLOJxGjBvhRF1qDho7UMnwnOcBZXEFDSg46D4YDKTdbFpApkogF7FricYUHvJGvpaAaFHGxwtdYMmn7OHi7bFFLwDisjvQTsRlv2TJ2paEmJ41SQfIlyTo4LsLohvbLi4SUsL4SJ0GHyRLn4oHfyD7Mg+Qoc0T/1F5WVWGtHEC98Z7RT3hOyrYLgPCG6nXa7TJkPlmTd5w981y4siSrC2vIF5mFUwY0kAjsmNFJGk8B9v1h8JLBnK3Y2tUM7bdwwnQUGVjEC7qnvdGQ4/9eWZTKK2MBg+10K4ZtTzXlo3L69bDB03jOWro0fx/Qse1HOND+4YtAdwLnzHHtDgGOIai5FpWnJiNn2t5X/gtTIZTCZsNiYdD1DXIWFhvUGR4bmUJZmEWZuF64ZXflZeNP+318Fkxta+gXq6eSFKTY7t2f3Gvmy+ZTpWvl0xlPNBJtaKkGztZmKhoMjau2wDMFwaEY7JUuThqPHBATJUT506saWYuJokzF4DiO1zFyfG8NIk819MOsNQDggbI0AOJeMQ6gLlbpLkHFADmKpxDG1kXYA3F9Z+CeJpZYkqiIVCUfT5iomRqPK9iF3jy0NSOk1yzcw6gT6NuFEGbNE8Qh6NDgFsoOuRHZYR7gCKMYgXyAPLnlEDaCzyVp0A/AhcN+5xcJUmh6UJHcfCHfwA0Kh3ucSzEEgBEUtnjSF5DwXCeLX1ajBljCYrKSrG7yRIIu+kQWdPOmf/wseqCigeUAWbFMSopmkgDZAmYiMjuK45/JREICCqIT55EwjQI3FzqgltLJCwMYJlqgd1vPGA5DJEJzsR4qjSSA4mTN2aNEnA/VCMMTCcCmfBh0pKPhhC4OVzIn0ppeDCNEjt2YwkUFcE/tAaQBuIyk70tCZTkDRkt7ZorJw4tyY03rEIlgTglFo/GEkiDXWx0FUUSr9CjOJQWFRrrPJ0MkWtuiSaFOkM1it+oiyZpgVC4xAkNGThpl2tiKZAT05wOkVaNZvB8tOwiRZnsfG8+UI4fTi0x4kIUFw0L/IwdD/WB50dDDO0GlsRJ+CTV6QR1bGtoFmZhFq4X/uy7AnJ6OSl99fcvq6hTanhiXR3bLcmJYbNSAQKBOa5mJgw9PfZBUHFF1Su+E0FFdSFampBOwEcXL7ZJAew+yInexqcZFEoOWPfFRXMU+ihwlZN6KgNMK+HYk0cFRLbShfJBHjiX+9rxjA/qyjJ267lOkkZAFqBLkYB8OFKiPE7cZTcfCAFxoKycwADQQWbah8qB2imIN/T3ABby6PqI409AVcThxCaldMyxKw5EGU+naaxzy0ZI0MdHeSrNp2oSJarqh4heQI3R63lprQcgQx2VXXlQOmqu5tnBfSqY1fm6tBpVtdgI5FpvLK1KxSoKmmsXEICjaCKHlufVYBjR061iVxO7xKbjCYDRSB2qgljOcajQr9oxELbiOQ+KALu72wGRsAtNSVipyoGFhnRHdLeDY+BXdpENAcLkjhQkQ6/iduylyCSA8kCbQGr1EGUA8EON4BasQQcJz6/W7JpMqBbb9QY0RjkiAcdLrRGCDFEWpAHZAPEB8KYJOsqES20gl+F5gdjYHAChQW0E9RbPCJ6LJdBU43GCGJpzC1A9Ea4no2vrM8+qqHgguzsD3GshS6tHkefQpm9JwRIKTcNR3mQqCftkQaqsH3Z7siHAxQ05XsYeWdYjjRxogcMiknA5z6kAKZPwDX4So9EAxA1lBkKlX0M+Q5rFe6FDnWWfNMfGkhjpcJIzaYyNFpRlOAbZIW9EmYVZmIXrBbSCv/yu8O0EQO17kbBeIxhe/uVDH1If4tcH8e+RY5rLQQVBACVxEdccByhcUWbdV25loLt+VS97AVAZMoZvL6C6c+Wss7h8zHbwRcmAvWgmyXpOmrlOvb6G7dDN4rHrer4TJ5E1r6CFX473PyomngNVxblSYCQ/BYlx3tN4ELsLS3PuYND3qIZw0gEe+zpPnTwFm/gURuJmtBCkRWAMAmMfHqQAFACaygXKZlQCwrTKaNh3qnML9GbusHsPLXtoFaSYA69wK2hRg6NQsrCuh70uKM3FdWBc3E2RpZpujDQt9zSITacKxAGMYhFyxeUyaOU2Hg9UGLI7q0AreyJhvQVFFQPUYqsUuLTEBC1+dhk5CsIS6gh5A9rB3Wj9j6cDWVtds6REbwrnL2yUigmtc3Yr3XB4zRIc1Y9VXi7HlPa71QDOIJXxBPkCxLkGFFsA1XYTgE1l40hEE2yoAo75UA/RZRL91XHMrByDIbC7dsVYH/FG4xEIqYnr6Fw2w+1yWXOOmUXgmkyG/R6qvGotBfmLmyJ9N6iW4A5FwvldVt3wHmIoRzzwIeqljjRpBEFCpLq6+OJFOXBwFXlXrdqhyiRhU53R+o+GJ1SjYa0mPRCzlkTwnOx4H8vK8pN46WXDTmRG3dDprnGVbG5sSoNdp+zexHNJJmOp1Juowwrub2wt8Nj64qRnNDxsF9/O5pY02w2r+khAqBz+HBiLc5jxTEhyePJIj/VOckX2M4KahVl4NeErCOorw3WOP4Rtfe97oOQppOV50ByuuurtQJgcUM6eqyNnNAWsl66OJuCWmkm43pKJ+gNdARGoJAVJ5c5kkjt+WLg6d+iVFQSVkgY85eQmTzPQjPEHuxMX1AUMqnqgDbcoUh9qyFVFTus8l9jD78pRASfiJjG/gz9UYeI4dgBFnA8FzQMxAgqhfz/KKogzk0IRZfHUcf0qhBK9S6QOe3KKlF14mQGMAirpCxD7yAB4A3Hm6CLPNVSATseRAhForv4KogGOAQ1LCz2dQVk5IHLrxQEwZceZCFYgJPp0m6BVjuIyWwvEHOOJB2MJGgBxz5Nhd1cqAGsUBH8EaygxkkiFLnYAhDg24T5KaEAYeQqioCrB/nA6kTyKpFJtoHKM9LFPaxO28E1Qs91oLpRAmmGfM6RdT8bxGKSFSOxyBOBy0upglIAwPDveRCOBspwFiKEHpVDfGxOC2mC3H8ocgyB1zsm1UBogBE7WhXbFDwU/Io8GGpyYplFulAd1tnH5gp1vRTKhOuG8LII+JSh/duxa47d0koji5F+U78XHH5cBvUL4dVyTQJ2AGOw9uBL1O1L2uNLQgqboOJYU0mRbyYQgFU4GxgOm0UKRSm8QS2V5Te55/b2STkc2XzYYWE4kUioqh34Dp9bCj8/IjjdaU0fcN4gOktmSJZUXL4yZfoFngUYGXSY5IWc9zLr4ZmEWXlX4OgTF8ErnlDwEcrKLFZKg7pLnn39eH+cu/lMXSFD0IYFXkgS1a9TAHem5uUWjRmPdiXvOYm1ZR3EKLE0MSAjsUHF8lZk0y5zBcNut1uZc+uZDEp4qQFBAbWgTL9dQUcMhDRw8t9JAOznz0zTzICt8eocAJnhRNHbBAV61XgU5xfQ562V2fCo1lWqVpuduliQBbpyj+GgI00IcpJMkNAxXObsZ0YROo8R1fQ/EmGjwE4qC8iE+2tbs7OFQOY4pPZ2M2ekHkeMI/thlCEXSU7Ua6oaERyMLQh0HZKxJAdVUoVwvADdFICxosziCqqrYcSZCcBCCdACoCa3poLY4pE4FQ/DjeAnt2sFj1gqND8i4PsARoI4sqGY4kZVWgEhfAi9EvAjE5IGAQIbGt91jbP3TuSy7o2x3HnKmRd5onAB8y7lWCgBMcmS3JMGY+s2CNO6RFIlvlmTZjcZdHIYyoin8VCrNNvIDIHO8CtdzpZJSWSA/ECQNPFCdEkMNuigrDS46mzuyegAElbEbz9guPM/zAfIgSySeoGwky+FoLM16HSoN+YM4rdcLkjY+HEvi91FvjDRjabSaKBu77kCmfGq8VeTN7knrfRz3n+F4ADXFZ5GA5DyQry0bFBfz5URjkg/fFA9lpeJLQVy8BzRssM9uRFYhDSuwRdl91CGNP1gprGeqPXq7iDnmhjhlTczCLMzC1w1fyynsXviqcx/C/mmRo+exJUOtY7ur5jp8zRE6IpdBTgeBaONOR6uaVv1kCHJa0Go4BG7g1exN1CCKdZoOpd5ssdPKAMNp0GBU7pogaOlE2NCmmbbrjMYjXa34JooyM+n2TBBW9TRNDCSUJs5DRSFR4xQJFEwBEqFDP1zMSbhRNNEgHTTVgSP4S+OJSSdTPZlOnCKjc9gUaYAmo6keDgbac30QZwz8pcuiBHDrKAAo0Rj8Q8cUNGzIlYJSgErQXH4czEnzcxBNxrkxgHBwB0UQR/5B/qQm0AAqR6vpZGTBicfTKGbXn10Ggmsu0vqPpMH5RdGY40HIlCQzAThzrg9IIEsA7EFFFSAeQSasTnbb+QRX5kHOQGGzpFQxltQsmbDnif1KAFrE46RYuhjicZII6s6mz8nC6+fPgxRAivuqAKTIctNXH0qEtEtDAsbnnC+OvYB+rJGAXRwLBMJxLk7ABX5bcObcqzHUHaQk7ikHoZWGCAWJCI+HqoppB7WQnGfHgmgxSHN4jg3hEOKUYzshyh1UKjiA+6L/QhxLQRg0OyeZUFnSPN0D2dIcnmqTcewkXyQwhWpMadQAsqDIiTnOhfNUbHzAzJdp8B+aAbbblCTLwPzYCuLCkjhtjUPoO5HGHiRx/AytQQjj8Fngd2ENI2zbBIeorCxpIw6vn4VZmIXrhP9yBfUQ8QJhr3vvqUCxa++C9VGHd5SDNPg4zq7u9Ty9gO9tZ6T7e118Uyinaq0GIhhAIdVMPBo5OkSkNHcyWndDqaCh72U6d9A69hWn9gLF8L77NH5wCnFTfAD7lCteRiu+NPUBCshAucPRwKnV636WFly7wckL7fu+69KtElq0Bq1qyDvHK/KUS+I6hTbOZDACpYkC8OkYRCimACY5IDmUCQoqTjNdCUOQH9STyjUgnbwDBiL5EJuw5eKFJDCIDuKkLkhQmabHcpYM+SC6VqPtXQnqVdrfWZCkZRiNwjiIDpWCuAROdi1NS2UE0Ad6Au94BU4gsgHAkXDo+BXValvv7BbjA2DrnujIFj9JjKbkPtK0q+gCcInWTItdgQRcjtkooCfJgArEtRTLNAnWJeBzjk+pZGIQZiQjKBgqvOXDR/i8AfI0NmDuVHpQIARoHGfavc5IWnNNkGBilQoesexeXZfm3JydPEwVQuLKSDA4T6Jg+RMojYDqEenQOtG6B8IpPygNSGhVN+mPkIChSCkJAg+A88UClHWKMpOax+OezC2uSjSZoDrY/YZ648O2taCl292V+aVlmQwHlmgi5MsycsFDnucxWuLRlwevx6/bjgFWajWZbA/Eb6HxgDpnuajA6OKIJvlUnOw6tXeD/1g+jmuRqPADQ/6zMAuzcN1wHYJiKM9/COrpQWwfWnype+8pkBPn6LB7j2NPl/bIiR1i/AyHl8zc3DzgG5g9GluCUvW6nu72LAEkw5GjKhWcBHrrzAE4uUB5+tdzsjzx8qJwVV64NPFL04k/mCRes1Z3oYQgoDisVLhJEtM5LBcedAejoVurVoGxjge89DLOaeIcqFzZSby4EwPAdyEwsGf8PIkNyMfxIQ9AcrhP9p0BvYBFVFhZnrPzjutPmZ3NTb24tmqxMIYadGs1BypIO2GgMmx7VzdV++ASSAhSDXdMM2n8r6HoOPwG4I7ICMBYTaVBFrAkw9Y1W+LJeCoJdugclhDGLkOqIHa1sVvLmoBDiVitarjobwFSAukQoIl6+EfTaaafQvFAZkiIY9c2d6TWnBcPujQGZjbaLdnFsUrVlSvXrsrhQzcg/lQUFBCt/Em7TJNp725uyfxKudw8fwXWdxOpFUBczsmix4gxyIskAUCnaoK6AOvsdS8G1riDVnA+l4qPUnFCVyajkYReBboLJYei4jgO53DlUGfMKAfx6mQMRVWX8bScYEzCGHU6Yqo1kNVY6uziQ21OBkNkR9N5Wg5G7CaVpeVl6e/2rEKiIQQtA0F9linYPUmrRXaXeiBuSElbX+QTLn1CYehQPeJ+rPpEWVzXw/FEhv2hNBo1pEXNyLlXIECSFe45wf1OhqwLjapvCl4M1BFIHeUJoQLJuyQtHwoQBWd1zsIszML1wqsmqJe2NI5AeAQKioP+e+ppXzntk5PWHeUMp2ZgXN0CQg+hHuoa2qBmdNRNHBJDGGrNMaggCM1kEtOLuOObANuxqzxciMY4LekyOyMX34vYB8ZwEUJjQCvAaQMS4pIbXOLd5Tk0291CpZakAH8OCAnyIfOhTahwrHLKEUcVmWeAsgBfA+SHWiMi0X9exrazM5lOdFipmTyOzSQem8CvUN9ptMDpsUhRyABxzGQaq7BeAUmlivOgoNy06ziK5tCuAy4CxgGgkTIUZpGr0XBETuJHfCoEFJpERUJLYusiB4ICrXCA8v5YEi3bOM7CljqB1jih4iq1NAEfj6AYKgDaggPviIetddfDMSaAIrusQI4oCCAVx4fdLdvVRcVCz9/0sB1W61ZtEbw1HSE67BVlcYHW2KfbHmC9cAIsHbESmhOAfEjnqqwIEAzVFktHQI/6A9Fchh6kRIOKPI9lPIQi9BypBVXEyy0RsEuNBhn0m0ejgkqlKoN+D+QBcIdOtW6MECcaTwDwdHfP/VyqldKsPuHSHCCIre5IlpfmZTqCakI7hITJOUiDYV+qIDQON25uXJGjR4+gHGOZsqsU94KGDfKlMQbqkSSFdgPrMUWdVUBcQbVRPpdR39Yrl0qhCqJYi0DqNBTxwtB2w0LnS0Rp71A4sasTcfFc8ejt2J4de0JDw0deCRsd9iWahVmYha8brjMGxbB/HluSE+XTUZH1dTb9OVigeuYS4H/OEpMxHWwiReMIbaoq0IkasXtvPFZoJWsQEL0wgAggjvIpB5p0kWaGBEK+SIvIKOtFHIzGBi8IJC8gvYqYU1YNNIWF7JyKawrygAoaDwaOFwaGk4BpTgFMoScbRNMmnkycRBUgqgIYWEBBQdBgP0d2ACadJRnkCv3wgeLQsKaG4r2CE1GuAqRGCz6QWAE9lOI/lJTjS+yOMxBqE04IBQhO+ruK82pAiHrU3eZEUeX5gYoHI0XXRgUkGRsDSJQOZSVKpoprebDVD95AxraLTdFqzK4nBOIAjdhBeY7JsIcQkA5ADwHuiFOpqIhKotGwXXA0CSfAcqwmpXsDkAZI2na9GaRnjQCcUKpQHts7Azl8/DA0Zw2kAWGJtIGfAH6AOYiBg2jT8Qhg61gyiaF4uCw66tM6Up2CFDOAMsfLulAwKQikC3XBMSwaOtTnWrav88Vnn7dElUFplWM+dMgKoMed7O4OUF6QlvFBGpvIu2678rj+UxDg0eEx4DdhnbxSkYVhBWSZWS/k1kABaXGdJr/aAuijdQLi4zLrFagu3LhVoLVWm20OXA4CBZmwTkr/h0aqc3NSIG/reYL5uBWptxuo1yofv60TKln6MuRkZzQKxEH6xg1w36E1XSfhctoAuynz0uYGZFgSFctgP3jGeOolseFn1Ot2UTYoQqQ+C7MwC9cJr5Kg8NlTTnIe6mmn/E6COmHUcLhEUBcaR4z0VOmuq/WCUSrq0QZCLQB4x4UYqApa75mtS5fU3NK8nkYp8NYDIYEIdMb5Ra6jAydHnMl4qAE47mQ6NTKJ0eCFWkkT0+32nVqr6WS0uqNPPmAyDZnBgaAyKDTHcbMoc3r9Hk4pHVQqnIBkijTnHF5eYxKSF0r2f7P3Z7+WZXd+J7aGPZzxTjFkZGQmmaSKVUVmSZZKlkqlliDabaMtwTa64SbgtmEBbcP9ZNiwX/0g+sHwX2D7oQ2/GO2hCMGG0W7AaHQ35ZY1VBclFySSxTmTyczIyIi445n27O/nt/a5EZlkRLJKrHo6v3v33Xuvvaa9zj3f7/qu9dtrt8pbrBWkThih8k1fRwGr0EbQiCuWyKRQd3yz2YX5bCrOa0QKItxnz3Q9xg9+8J5fLnGoQEUdoYZEs97jGH10fOo25x/74miuNAJoJqqqLhSLueg2D6wOcXklpZEVUkHX0h65WxwfMSzEiw7NrTsy79PgVSdyUQWvri5NWQlhVTv18gXWFwor1dMXs5p/oXBQikoAKjBF0+TaI/eqil49hBXdnXsnbisQlRAUaUgFZBM3OzoxhXV9s3bf+/577u03H7rzTSXJKUkgNXDy2gORaevOL1fu3uuvOy+Qpu43q8odnRy5+6/fFQlJwKoOD+7fs6HJo7NT1WPpzp9+5O6/8ZZUTS/1AgEWbrFQepwxRAQMCzLch5LJZrgnSjVVW7Vi+jfDwaEoo4iROaegPCWKfe5aEZ/4W+pFJMMcmu4dadW2lYhB2SCZpaggPql0C5/MTtxGBNfWXItOn63aXOlVg/l0rnM6DFJRtfJlaSrdM+sOHp0s3LOnF8Y5G54hk0Jm2I7FbtWKdo4KfPTBR27O/JTqv1IYaa+eXNmCtze8TVgEfHlNmoMd7GCfab+kk4T2PJ57T/uld+np3HRtPpcuif5R/BgN5G9udvHMnTkIKtysw2qdhV1xEZfLh2Ghbu+HP3k33n3r85mAV9QQY9ttM7TTrlpl83KZ930jaRViFwbcyfNmt1Mnd4JiKrerXVGqK+5xmwtNHmNR1FXFoz24lvNIv7r8fTF0jaioYAmjgkVjBVr29ty8nBbPPn6SK8N8u74p5rNJVpYz1haPAhrJtihSLDNfSKFt6uAnZd5sdrGvNxFlNT068dW6iVOW7XEtZYVqu/MiA5GKPXfk23YjHpj4pm186fOw6yuJI9GiqFcMiSyUmLx2s8kClebqXeumy7mT+hMQNzw15uquMhXE3EzOMKDA7frqWoBYiVzecBupj5CrAyBwnjJPs96I0BoREa8379xM+aF4WNGB54y+/6P33a9/6YuuqrduIjXFyt/JCQFllduiqwhI5ksYdkR14AnH4q5L5bWWQkJdXVxcuQdvPHSXz56K+JgTE4nS5CLROBe56D8iRxFJVeYTHp4V0Iv0ChGKWMl1yg+XDOJnCmtEEnjlkZBFdMWjRjBox6oSmYhcJsqX1S16ER714/UZm5udOzoVmYgctuuV7vdIfYnGba6vTQFN5jP+r21Yk9dmqCMkZYmbushIedpLVESIux2OE7hcMhQa3Xq70xeiU73Vg1E8HD5wJuH5K4lYfdxSkXgfGhOKRHV/oldVWV0XxcVzERnOc1J0JHh4l88BRxc6Bxu1I/fGWobpy3Owgx3sT2SfIi6OrX9qzhLYvXv+W8ulT6tIFNo/FQDz7sA3bKjvnrbL62txz1rbnbjePgmL1x743fkHzB9lT549yh48+EJcb3Z5EAHtbi7yxeIo261WcTabR/Vii3wY8stdJSycCWcH1twrfBbyvu7yTEjYtl0uJCjVrQ2+G0oe3GV48ObqWVEsTiTN2jz0uc1DCdBzhvaur3bZZFbkT548ze+c3pWUYZUKljpCtDQhK4tMWJeVUxwzOvy5grRXPP/oQ6m8GO49uB+a7VoiaE5fPe5aFTgo3WSGt11o1PUuy3lU/12N1IePnzzzp4sjqaqOETufl4VEGhMwwe82tQGwdI979N4H7uz116QLnATjViDp3Ox4oSwlPVXShodDBZrMRwlb/bOPn5KZO5oVtsI2ZINaQAXhkYfqggCYuwF0J/O5uzy/UVmVa4aZOzldmiLhBXxXFxc6P3Orm1qA3Qusc7c8Pk5zVypOqtf+AZjb2kI4ujfyPj6GCEWCUh68KwpVaK7huchH+5mIYsurM1R/Fm2lDryqA2Lm9RnYIBLNpKjWu7Vrd505cVg5u415/l2s1u6N+2dSKFAbThppvivHrxMyF5GVs6W7ePrUHam9xEiMzCnuYGoIP0TUJw8t11scKgojHFzAVUmpVB6c7ZTPzoYfcTQpcOhQHfRvpY6CyEn/ENuqVmeA+aaGL4c+A5XQ1UrDa1Fmuq+txbVnrfSZ8Wr62XRqXxoIqlEa3p9FvSDD9CU62MEO9lL7vd/7vfg7v/ObR2KPsDxauidPL2KssjB/banvZgy7qmanLYtNs44TnTRtjOVywmspstD19hxT14sYkE/a1HO09zD1jZRNEJlkIZOCYEZHfUhG4wapoqroiyLzfaNwPO581mw32eToiHklXMfFTR0rPRS7uuI5/1iKOFhPqG2rrKmbPI9Z4HFX56vIog0K4O1+UjohQjTelSxTpOoMTDzonK5vG1QVpfJhJXXHO6q6Zpvtdo0/Pj31fTeEpt5IBfV+fnzmBToSURMvsAptsxVAiWjqVrfc+bbpfWTCu1qbk8FOCkio5sKk9FHNIrUiNRQAN6+IutUNnnJ+JfWRTZaKWrnjsztue3UpYNvpDqObllMhKyt7p5UXkquylFEsBKwCXgHfVmoH77xOIM0wmOSJqSQAj+E8SApHgKwUmQmML8+fCiFFdiKHm6srkQQrTwgmaxHe4sQ9ffyhgP3E5VJWvENpocxx456UItxSRHO9csuTE1NDLDS7lmLR52uu67sN3nESQCpTVRIxsIJD5rabtZTYwurHPUxVL5w7eDNtJSWEI6C9ckL15vmoQkrQZQsnteyWCykwgT3vtoIo25p3T0n1SfGxjh7kVDPkhuqUIolqM1693qBaclZV780lfchKNy9FTCG39fvw9ENRpueyWM4pzWGZylG5g/49GP7UR2VhrMphXne6D5Zl8vrXhXybuhf5J1JjKPb84onU8JHNxzUiIobw8FI0AtaHQhxUK0sdcbzV/wnzaYc5qIMd7DPs937va2G1ejD1DFGFbZhk81jcn7CqT6iaJs7nWdxuV+pkzmMlSMRZgPG8bJLHzdU2//jJx9mde69n1fomi7Mi9hUveWIuCEcEl62360xgmKk3L7KJ6pu7uNlcM8QWBxGYQCivqpYRrJy33LJ6hPr7WYg+F7BHFn/lwdlJWUSBT+zaOlcZkYGbuukgsVBt1hmLjdfbjS+kxIA9HsDdVdRb6kkkpYr7rt8Kq3hWiwd4qyA1EnxRis3EqUIlMaVf3zwJdeX9ZLYQCQH5A0sXKe/Kq36e4SQ8OKJICO6LDPSpB896bsV84Z58dCE5J/TnAVGcR54+9vPpRIBYeeaWII85E/fKeVpOpC5u3PR4ZkTCShJee+ZWcFDAm+4P/+V33Z/74ptMiTmec0JD4Ko4GPh5cVlMwMijUgJHVExWQAaNjlcGrAx3UR7OF6zTxxtnGb4bRCmt0uMKjRJScvN+Q7HhSGGrlItAJlKGu+2NgJVVFURSAnwU3SBlBvhns1JtwBt+1QWQ0riWGhOpi3SlGUUuIYhARWyAPnWm1YirgkUAzCKqjOlS8eDaifLtjECZl1pdXdt8Ds9Z1SIHfVru48e4yM8UX5SnNlpvGbac6F63LkgN8Qr4WiQyVbvj5o4S41kmUy1Kj8DJWdRWZdB3KURUkCuOKbyOvmB9RJEoCste66H2rpudCEUfq/LXx+quRfS6WffB+x+5h2++qbZVBwNlp/ujbTMpW+b/uL8Nikv/lbwLSv085cLDv6zAfrCDHeyV9vWv/17wq2Y6CdPQVXVcLJZhVQ2x1Dep7wfhOa+W6CKDErMyFySIgPTVvbxZZWcnR2F5didrVlthPC8DjHnX1dluU2V912Y4lJWshbet4mZ1ZYTVe55rcvp28gwTr8boeVGgMu6zhncUNLtCCkXKS/JIcksd2FDksxiLkLe7nfAyj9tdq+9/Huv1Tp3nWSaw8PPFLJSzI/zrotQa81fCqknW1k3IJdAYanv67JKppYSMujf1zP1uu4uskycA8b73jA7y3g2fT+1BWN/YY1C6JrJSnXxdbRgr8tcC/5JpsFwKSkDMMz68OXcO0DMNYZA3+Nli6et20K2KDozY1Ntnrqkd3LVAn2EfvMN4ONQIUeE4F0xFdjsB79kxryunISc21FZv124jApESNDUC4Hfa5SIWGkyZqVypON0SE/zCRXPvztXjZ66I4cRqU+nTxHNPZW1EaCIM5oM+ev89N9d1Fqy9ePbEFBNu7vX2SuSYHDYAZzwF7W1WpjxqEZ16F1KK5nPYAcZRqmLlIGaG9RTV1sNbXyoflg4SSENkKAx7JkjADQmwIgYP6nL95uLaPOZ4eSDu3OYFJ9XD/Bj5bqvOHBpQSvnAyhQiQhQZ8UTEOD9YjVRfHCUWs7kN3fG23igSglzybOIWRzPdnzoXUxQaw5n6D1d5NCNzSqi01dXKFqOFsHmeKT1XJTWt/fHJQmVl7tFHT91WZMyLEVFHuPizFiEPN9NmQW2/Ftnivk+74gV4IKiDHewz7Ktf/Wo8vjebFb71bXcTVutrCaGZ9/VV2LZSPl4MJYLohypW5xfC0rOw26zitChj1Td422XNUIHm2W63QSlJkd3kwoecgR86ioyaBOmPwfdFqW+z+pX55dVFtpyUcdP0WejUhxYvrDZVPp3Nst36SudTVm5g9jrvql3etVuRDys7oKr66IYmmx2fite6yKoUG5GVgFI8xrJFjWRezhp4sdpuvcoMgkB/dHLiBaBivhClRkIxn3upAy8Q4UWKiiGeKnMeqgVTAUrPXJqtjCBSqjabUCqNDfsUua8EqEO7VbwEnn5oPNwh6BbxVSgAHk/WnePTwTNNnfIWLIlRgpiDt7fy0CfKZ2Zgjot1o6asbJ6GYT0cEehr73QNb7LZcuECi72pHPGAwx1cfQBb9Vw0JSCdgqyuM57qbfhsOp3asOBCquPy8tLcsNtqa0OS9jySMSrEwKoW9PRxfa9NpfB8EwDPK9pPjyCLyl3dXBr42ysuHj+yOgPAtoSQCIslkhiqCwJnlkdCPTGkB21PBOCsNM5zVDguMMxY943uV2Rg7uEiOZENw2qFyAtlxnzUXNcmCiMPiJxhPlzHeaki3oq8tfZIeeNKPp2q3yMCpkjX85Cs/hUHXuqou9VnN1dnouQzU76mZFQ5VBdv80UBnZzdUTVyd7KcqbDCnZ0dq0vDw7qliCVXOTPzWmS9xJlIkkcMHrx+1907PXPHajPevTU/PnJz5Yc6U+/K3TmZuzunx+5I4UvUn0iL/7GDHexgr7BhGLKnT39632936nyGtA5d7KItR6f95vIqLl9/GMJ2K7Tu467q1TEsIQJRUIjXFxeZgAgng2w+EblIDQ1tlYnasmKGT8KQb9d11u3W+ezsWNearNq29G9zXuDU1au8k17LI++liJn6r0VV93G9WhUn81ks5ov88sPH+d0vfiFU603RdspbuDyZTLOqqlBoIammOrSigmAP8Iqk6kYIJRU1mfj1xWWYzBasPKTuf5+V5STsVisvVQIDSdf4IPKUfNKxCI8HTxUoAGt1axMWK3A4wete7PkbcZEBFT1+wFkobJPtmUCTSXCYg3kTp3xygRjpN9tawKReunrWWyb1RTsz9b5Z3bqtt86rRVQ310jdXK54wV3mjgVm9ip2kZVQWZfV0xcZiQ4Ebp319PEYsyE9kcjN6spNJnMbktNVEUha882e45FyOTk7czc3K1M0PCXMQ7gA8+bqysh5eXrXbW6uHe86WkgF4GBwdLK0VdbPL3fuzTfum6K6uBFZnS2t50GTdlJriDeGxey1GAJohg+3lxfu5P49eyGhzRvdbGx1BX3QLkqx8ToPvPOiCK1QvVkJYhChkJahTlSIkNzuH5K1d1l2G5XJ4JmNAyu/zHkpklr3wnAeJLSRUpmdnLntZqX7L4xsbSUIfUa0Hwvsck+86kQfv3kC4rZu81HKm/pPRfTMF11db+2zxsmEYcZcZFOoM9Gw0jsP+aqD8OTjJ26pzyqoDvoYRNA8t8bD0uoWqW6sisHzZDyRASnS6ajW2/QFPNjBDnawgx3sYAc72MEOdrCD/RJ2GOI72MF+CfvU805mX/+6vj+3b9EdbTx/5530HNS37/HQrnMPv7/0H55OeIW5P3/8gYU9qpfhS9PMf1yvwm6d+Tdez3yZR9/Xedi5Ot6fZOH4aOkvt00W+ibGGPxskmX5LISpy3LWEm+rzlbK29VdVndDXmZ9zqyL15aXvDU3xw87H3woqrrJ6qbOWUE2RJY/j4ofi0kR863S73Y1ruzFyWya977LqsYVbceafC6uNnVxud7Fdd1nKitn6aRV1Yf1epe1Ayu1qTbBM3XFOn2hb4ds8ENQq6WxrOBZfYL5Jx/xLYvO64RRwsjySgoOWVQQHoFM8jhWPVfooEBzh+vVZswC8SIMH3zPkzSBz0UtSXNyJVnPUKT2imD7W5izaTNimXNGGsLbJ3qFpTKSUYsXjVOGrMgv4MZuebJad/+Jc/bEJeqL+WGfjoP3XojMHZGevNhIqz86Jrm9joI4DBUqgKVCKJMCqE/bto4lkxieY5gV7z9GnInifO9wI9cHYWW0jbWoNQ/Df7QkPnvJcYERX8r1NvTKMGquNMyvMSTJOoVlHtykZNFe6kZZeOHh0NHZ/SymhVtMclcqP9zWZ0WmsKljJQrmGElDntw/ZXF/5EtaPqmDHexgn2H68nwSVfb2aYL6BWaLmsveGfdnr71hec1P6uEj99itd42dX1w4d3np3HS+HO5OZ0PIJ8CJe/1kMty5X/Rns6nHoavUT54PQ5axZcM0ZkPU9zzGYajbdiiK2M+mxTDPC544sXH+bbXtbdkZ5ci8Ac/oNE2v+P1wvakN+4o8Fz7gEuAGYdawqXfD9WrrVtt6aLqe9ZKEQTwf0w21mATvdCbbp6wJJyAThw+sEQfM4jFXFoUrVT8WURUZDgA2zymJlMAvGlXAx54zgLQT7/Sqm2CSSAJD4tjrF2QdqxcoziB0ZSqMZGlJI0CfP9rsdYoJ7MiefPd/Df5ToJ3tr2EpvsW4Pea6Cnl+bSzrRdvfBvf2IvHgro0B+GmvJtb2YhyMtPsw9hzp47JjnhXiEkSAazskUGibznJ3dDRVmEhEXZHJNDciwakktXt0i3np5oqHAwZ+NOo5cDfKHSd8nq8SuY11htxUIoXqmrd5K1sbS2SCMwNzfBDLcj6xNQYhrkz1SE4MSq/4xp2QC/XXfx11oQ2OlOZsMXFzHEGU53xSuDuLmfbRjpW9mykvruGdCFHhRIq7Oc9qpVY82MEO9krTF5nv9Sfsm9+077oOxg0mYi978uQdd//+d/yT+dy/q/Pls9Lvdq37WF8+ltXbrm98lWd+tVq60Nd+NlP41LndVF/6TetPT3gVhWSHurVHi+DnRe5HZwevZPhVSJ1EH1ioNbSSTFH57wQVuHxH33RtEGBItfiw3tWBPnIWioBaEcBEYUlo2ybsqi7WVa2CVDHhQS7ZJdUU8O5rOh7gRb+wwvngG4VtqyGs69qYQ2wSBCg8b6UTQZJ+eU5KoCu8No90xbNlRxVVKsk66ioHGORXeCjWUqQQUAKGoQbZMIxa2rwLAAD/9ElEQVQazTiImBSWLuImrmMCA+CqohI4W42Io1ioM/reKs/ipIvWw7DrLxiVZcNQRxS3/6RZbIGcSEiQhY/xU5oXj1NeVh63LajmeB/+opGP3YHFS9chOD4CKWgjg706AvF50aCa1eJilp/yBtQhEvLCqYIXD/IwMnGhOspHTdFBwZsPz0py4Tobjg64mktBW16QSqozii0pQrSt3ZPqhpNJjdrSD8SIswTkCaFQd16nsRTpoJZmyneh+ixnhYiIDoq+A/oHn5aFSMhuw+oNSdIBoTw+TTooUDpekfrfPCiogx3sT2pf/zrw8Sl7iaL68NdvbuOer6RYZEebanhd++nR6TCTijonUCpqV6NQgBZsbYpCsdxkoi/5UTksimJAQamDPGTaT3UyxaPtZDmU5WQ4mpfaC8jFHS0+YOIygQ36AyCXyGG8jBdYaAOTYta3ppz6oe1rJAhYNlR1M0hsobLcqmrdBpdn5bKcToZSqg0AnajciYConBY9ICTks/UoADKGhHgOqWvw1NItGPgZ5gKfdqwihZkJfAFe9fUBSgUC9mIoqqhKc8KzSBZV8byUmchuJCZLbnvSWda8v2FvKlcgC4uyT9fH8vlr4fu0oxkZ7c91P+orWAFGDqO9cHhr6brlasd7EnpunKeEHNkwmRB7qs+LtoQ0bIM4FIZKSsNfDMelB2YhF0iZUow8tLdXNXKsk/09QjjEx8OO6qO+UFcQ0owhN5WB8sX4byMZ9aG97c3AusaDyTRGK5HPQrr8K7JuHitF1CI+/jdqyWkIZqL8To9Kd+dIKsn2pTuSuuY9V9a2+sU78HrH0kyVe3q9dY+1Pb3aust15S7WW3e9aaTYW1slhNfbp9od7GAH+0wD48bDT5jNRe1tT1Dav/NOCv/2vbTC+X4eiqG+9b25Ide7N8+Ce+Tc6u3Mh/dX4c2H931frcNimofX7p6GptqGu8VRVA83dHnFPrZCkKJDdPg49CHrY5vFzsdGAma3qVjCIOvaPq/bIVfPN+/rNvdFljOfNDSEhVy94aLSpjBhWMykynIhCC7ppTrHedV0xc2uzqpuKHfbJuvUSWZNv6b3uQBKCstliiNK6rPW+9g2PWqsYGpD8aLASzpP6CyZp5bjER+jQhQT9610wC6wyioWwlUJNc+L09UVlyYEmnp78ZAMP3fLiDkM1OEg/lGnXlF5QBjkg/AASUypeWWJY44rkYSu65IpORtxsz8C7aC4pAE+Ux6INh0aWu9Jyk45tL2OyGy0FwkIik/ST+GWnrzIU3FSMP9DRjBYUjIiI7UQc04MkREPgmCJIKiHmJSmPoPiEZFj4qSyqT7VMRVp4eleMcqiHfaVJ03Snql8ymN+CmM4bT8ESTvSZuRFJ4R74X1VqB0JedUpfXI826YPjOffGBVwR/PCyA+imkpNkQcu443uxV60SP6kU74ND1tDeDq/czRVuamelLm1932po6JSRrF1sIMd7FX2MnLCbof6sP1wnwjq/ndS+JP5u7ZnmG+5a92Pp4JVfRHNIeLqylWn0Z89C356urSlhHiexQ9tWMym/k5RuNkshFb0sRvWoQw5I4JgjO8YgBMOZwWvhVJCsRVLOgh0gkAmiMtCoYI865lnrCPrYw4diVDUUzb8icpiooowHBh4vdTQsSK5CKYPEM1u19hCr1XdBxES4UqOmgm+7hWn97FqW1+3bayZGVJ9qlY1EzOqxSSAgFQ70j3bK+kNs8mDvZLrBGwFzXnLktqMe+PlhRzpVyKLixYFUuHBItYYZOiOeNwIqoNGDrlK1rkRAem196zSJDYjHptlzMax0oz4nWxPOFxIf0YTlI4RIYb9luLYXXFBf1Oe9nJC5c88zD4WSgjgRSkB7AyrMWeU6oN60QeCqtFFiASSgl+szrDLaIhruAx1w1yiOUGQ/vbeKE91GsNwuihLyIVnuqH+RKPWRpSlY26lVBvu1RwP6Zpa0wX2i2nmFrPShvBmOrZ5KcWZ8HCu8oe4IDDICVUGmbJkFW3DQ8RwtP6HqL7qazt3PCtEaqXlRd0Y/qN9FmVpbc1zUdTzYAc72GfYqwgK+4SKGm2voHgFB958KCjO9t58R9Pcn3/8yC+mhRco+HouFHkq0JkXYTHRt7/dxtPjI5FUjAKt0IlxurYWpgj3paBEKRHlJAWFNx9efcK3kDuWk5CKahufd6HPfNezKB0L1ebd0AvLfdF3QyFUy9umzTvni7o2xcOaFpOh73OBoBRYm2/rptzUA0SViYx4Z5Q2H1es9dcNwt+Yr+o6rna1FJZjqYnYiOR66qW90FIyRcopIbpuip47eItHhaA3QKaJO9SLViTdp5euSSNyai968Ox7Q2iAWLGY8fKAoVOlGM60HrquS1PS4TfOYDFb9vTaITmQmzkOSI493MlYpvXsR/VFoQk/x4/OLF2zv2RuFeM6TKs6EW62JweFCbT3aoUBS27CrivyomTFBcAfBeVZucmGzXggt9MJ0cdibGPdPxSGNRIZKAz1Q/6EqROSiEZlUApxIRY1kqIONkcEeZgDitrJVBUkZbODHCVlBnlNbdUIBRKDnbaUJ+eJ+Bult3kjNshREekg3Fuy8GwaRuThZDz0aGUyYaURHvIlj1LkxUsMJ0oDmdFGlD3QO1E9iMNKHZtxdfiDHexgn2GfRVB7+zRRJZJ6TlC8Iur1kaC4DknNyuirm/MwkRK6vopeX3AflmWcFutwGo/9BIISwhQM72mLtQ/brhFB+Zh1IdZ9y0B/NvDYfm9Df1kiojxnqK+QNBJlFAKe3LUSH7nPxRFl33V514ms+rZoRShV26gzHIt6aOnCCrVieb1ryl6KSGCkDm2WCZLzuqmzXdPHph+QXNmm7sKmapmfD8fqaj+9XMebXRt2NStO+CjciUIz4BNuxXnD6ApeEtKSDEJiOh6EF5z2eJGrfQR+0TxCiAnC6rLAS2kZUiqzzLcsjSSAo/ePsqjoraPLBNgQG4CfFIc25Q7QstmnpD0ASp5ch6QgCWMIbNxhlma0Pd9QQyMNhSEHGZrDtTvlh1KR2CuCgTWLwALSALk+CIuH4YptTvEiD3PSMM7gGnVOZdjwFwRC1WzjGo4TUjfKD3jnflFgEBNpLZexftwlw3DMMxLO6zLUFHYPeOpBlPu4tKURn2KmfEgNgeqvbpxBOTWTkR3KDQWnz9+x/DDeevePJyKpXJ+bFBB/MO5BcUkDGdnwncpI7QCREU+fg/5CevxzkC9ljjkc7GAHe5n9suSEfWK4T3b/fnoeCm8+hvge6vhmmvkP3vuJP79z5qoP3vfVdqPvrXc3UlFZJTbRt3aubRYmdqxrvhIa4VMXdt7XoQqFdEwDzus7L5BFYnmcr/OceSklMATsglgldH0rFMtC3XZGdMqPATIdR4gBcaa8RR4yhvoE1Zk55QmvRCuK56PUSlDPN5RCupmI9HQxR+V5kVeclrk/nhX+9eM5w4w2fiiw9ItZGY5nYkPlwiK6ELEtCpuICPEEeOn+KF8ACRGJn9RgrKhkbZLnPNLFnBRDPoJfE1R8JsHmmRSi/IN5rxVT5kEUn49Av5WAU02KoWhszoqb2oO8RcJ0nTj80Gyp18+2B3uijHFlHHJGC1M25ADx7FORN/moKIvLsBlgjMccgAwI88oJ5tJExJa32sTyROlYCwnMyZ98qCpzQAgfiFScluaGlI68jJh13UhYwE75KDTKZhjQSIxjhdOmpLM2UxyIHU9A1AzHRlbURHvanDIp39KpPvpnSUSmcxSs+k7mtYenHvVHkdIWlGFOOeSnhNwf7Wrto3ra6z5Y+oqhQoiVPPXhcr+qqd2fqSudHexgB3uF/XEI6ucV1M8/sMueYb5zqaizxx/4o1npry+lqE4nYSb1JMXE8B+Ajhu3n4sZimoXypNlXN9U4qJaxDOzhWhz3l+ehQxO0Bc9ax1vykW1SEENUkwM+dnkUl9ILaGmUFCFVFpm6knhgg1dG/K+66WQOHalQI+xnrxp+rLppNtCyAR0ODQUUguxk1JTw8S6ZeivZ1V3oVJQetGJMGpdVVKARRDwhXXdRjVhfHKzDT97tvarqg0t7vGAn+vjROQlgPW+64SNQkBmLNRK8CxTVTl3ANorE5QAeoqJd+BLTWWXmNfBaw0QVZ4eTw9oZL1qDE0ZzsOrEP9FVuvmIwWwAXMUAWSHUKFcABmwZ5gORAUzicdbZZkXApxVI+vlw5bIO2qd8kskAxgD/BABmQDUKA7qBxjzQ50gIrJDXZQRF/pUB8olTqU6M8RHW6mDkeLq3J5B0sle9VA/2oEwyJA604hcp22oKEqOcIb8+KFmtqlS1MvITlsiulSPfZ6Uy71BhlY5/UL4DNdJ2Vs5GDtIzNzWKUwtwb1DPHvFxZ1bnrpK3XiQF49FHvilLqm9IHziHuxgB3ul/bIE9YvnoT5JUNjD5dJ/+OPnq0pAUIT31SxMpUq6RRGOqnU4F0kxLne/zAIKRr3UrG14mUYI1bbJdnkbJwgckVPBy3tim80yfc317e6GrhDiikR8LrGBDCkcr/sQKc0nRaE7yvqu4+H+QrCXC5wKCErIp3Qub9rW5qEUXm6rnjlvdWhFAZFX2onUTIUFYR5LoIqwuoF3VMWb1QZRl4vMWOfWK4+4EVk1XR+laML1tvFXVRdWuzbcbGr34GQaq26Iq23rd22Ly19UYr+pdN4wFAW8oacEaoyFBWQjYIdI1JUO9xAUhaoeBibreV2Ik3gzQJaCFBZ6t+1az1sucIlGrdlwlUgB13nhps3NAIeAM+OAgK/UmwEzG0RDMgB6xG5tCdAhhxKHAOXTGPkxvCUAVgJAnwVYmfBXsK7h6k9OAHl0ja5BrLAjnnwQHrYnCso24iNQf6qmN+XCs1G3c1PmaKK4imKExYfK8NqYGS0I+M9UBzWtxUt5QpEY82DpPghHoRGJeyCvVO+xYqORJ8REu9izV+RLZblmLZMIk7ZFVXEj6bLK0j3QNqSnH0HblNStCPYgcFJUygXitBwPdrCDvdR+WYLCXqagsFsVJYI6FUE9Gueh2punhhP3TmY2D1VtC3Mz34gS2t067LRfdkIlyZGTZQh9KyTrmsjom1SUlJNgZAjZXErK5yGfiETEUyKmLnON551SuWCwECBnk1L4H7NS4AF5iWhwlnC5kKTcE1TbdXnfa/MBVVUKm3L1fkV6UlWuZ52kohAyiSgUzx6Hwu08T+7lvdQQr9dzRkrKPzR9z0O6UlmdCC5zOFSInMKNyEJqJIpQwtPr2l9va4YuVfksXG1q3za0u3fz0oVpGd31zp6rEgEyDCoyaXump6zBwWMAv3OtP1UCqc809yN9xfAjwA1OblWmOSOgwASAKJ218t2KKBgmIz/IQdmbKmKinwIgCwyQ3WO1wSeFs8l4LojhK0iM187j/TYR6EIqoPzRJFpZgzI3EFeY2k556lyAvNo1hFqG/IWIICCKZqiNslEhlepKhtSNtEY13FvTmHpi6I45H4baIBwpcNpBwJ+G+1BiODpQgf0QopGZDqhHuvfk9o48NXJSOamliaf2oHzF5XOAUFBN1IP67ImKOjHvRYfCiF3l8jmgMG/JU+fUc9/etMtyNtW/uuoqsko5HexgB3up/asQFPZzw3wvENSXdD6d5v5jc5TIRVDPPG++lcqRSspCLcTJNiu/EkGVx1WYdkscJWCpbOhC9GIbRdd3u+NRKeaYMnFCPimZmsFpIg3z1VVfBN/FPoZikvEeeZ6I9QrDo4+XIvpCRJZJmRS973PBks5DLtApehFZJ3IRgEuPBEgHTz6G+OzZKc+8Fe58Yoi+a8PTdcXjWsQNUmJByigKWCUQoq1SUbdOiqtzN5tGqmnwdxZlthF4XW6asKpqYZUPdxYTv9o27rpq/Eyk9eW37roffngu9SUFJWxbTgp/ta1tgr5XHvizY2hF9cx5zxUT9551305nEykslBU+GfTsjR4EngAkoJ+UEWAKcPMwKT1/XcYT0AgBkDYiUVqG18gfArRS9YcHa9knJaOPWb+kB6tLFcJ+Zi7lEIIUXcOrRkRCgLAuAvY89MrQJUAPQVgeKhcCMIBXOl4Fj7e2aE6KUpsRb4oPRXAPNndD/ZUWksSzjrCdiJK5LMITUagMSlNcyIG5MtXQ6kM4uz05WSRdw3el5fUYOic9+aptrY6oUvscJFFpn6TyaN80NMk7rsiHnPA4ZP7KvBmVB0OCdk4clLDyxnWdmhzsYAd7hf2rE1QKu3fvm55HpGwe6i87t/v4SLCQ7MHJJLAE0uWzJ/5a9JG3UymLaz8r7xAeSrFPU+1CkGCBoIa2ic2gIwdBQQ4iqSHmy4VQsOnsYVxxng3vSUyZu3ieiRgGIy51voUEIh42L0Iael92yg8yUm3V72fPEJ8zktINgJhSUk4k0/CqKzwsSgamDBtdLzWl/BVws61Ekrw5uBOdeeaLpLCSB19Q3TfJwy+s1eOX4hBLKlRsdrVuURThwfEsqrJ+VVWAdlhMJn4nYIZQrrdN6HUTy1nuvvfRjakO8jBMlZlDu24AAMUVEIUwFdKx3htgjcIAjAF8lJIRjtLROAztUYbdDQBrm+JYfui2NBwF+OPwwLBgrTgiYDe0iSwMiO3aIELo7KHTqc5tHoj66UdNYEc4V6gioLWAOc3RAPqQQtPzqnicBtSBYehPJLATM22b1siMtuOceS5Igjk01ruDhOfj6g04InDMvRKHtuJ+UDY7XWcujfrQRhCEXZDRfpAI11MM7ispQ+JSJu0DmdN6tCu3xLAf5aAYUWnEhXyMXLXhPUhEaJH7JS7PP6W0KEJW1UB5alMkVNn4sR7sYAd7mf1xCAr7+WG+dP5pgvrkMN8kfOnPjQR1leahWFGCh3mP50VUTztIDcRNV+t7P/MoqN22EXTZ6uYiiy6bzybZFB/eQWpK9JbFrhDx6HsutSNSGtKclJRRIqjeDaXQh5cWMieVC2ZZ4C+XWpqoJ0unOIfQ1A9mXsoc5sB09Y4hsZiHyHNRgs6Ak0S2w/W9GXzVDHnTd9lESFZLMU3KLPJgLXiLXqi63n90sYpXOymVtvcigmzoe7+YTxieC/MyF2N5pcU7bRBxbQA55Itbr+pYCzPfPd/49a7Wh6Pmo7M/tritZK54NiQHQaFYhK+mGNRadPQBUoAaB8GZAJJhOOZRAGVIArBnZG9ZlkYQtrKBAkx5KC2zVWQPfAOhlRQXFYDgAPOKV7X7aMNggDOqwYBae851T6ZgICLKU7VEYnxE6R4gMJQUbId3nT03ZfzmXa26MCR2s+MFhOSnsvUDGTCECHEmetF9snFfPD2NqlF5LBRcqQF5jT5lQELUhUak7hxSr7EqfOi2N9WoukLKyUEDEne2BBbHJ7PS0hJ7x/3rB8IhV9oNsiTXplMnRHXCY9C8GkmjDPgsKIvPDiXHZ0VnYl+Pgx3sYC8zEVT6yv9y9jKCwr79wrJHp6efnIfigd3rMvPTFwhqJ5oY6m14bXIaXruTx3UXY9FUIb1/vYlDH6WThP57guqLbJhU2aRYSi/1RSmC2gx1IWEhIuLd9CiojPlvfOPS8B4EJfIStDOnZApKPflSvVoRUIDA8l74LoQRQbE0XpAmw6OPV9Yr3A0Zb/jt/ZAN6iRLORWElZJw5srAtAgwJlYE/Lq+DQKsyGKgW5HVoye6YVXmaFmGI6mlPFeKXtpPAPXx1YYHeT3DPyuB8+PLTXi6qdxq03rAWZxtSx8x98MSR9FnQydW3oOvGIsFdgXQ9scm/QFICIFPhWE35mXICxExLRjtRFHRw6cXH22Iz9y8xRkqRWQgkSp05l7wHkFp3Q7DGWmIIngIVqSwJyL+f5jjol40CA4gNMlO94RigAjZVLTVDS1jDhAKYZgSBahqm1NFIrWUL3mhaKSQVV/Jz0BPIl3jzbhGu8pUvGJhkAzu99SVe0ClQBBmuk4bMVyZaI77SaSNgiQNc3j6nC0csxUn1H6WA+llOJ/g3YcqMyWrYPKCLDHmx9S1GduYNtJdKh5TdSgzYkNeRtqW4mAHO9hLLX3tntv4db41zj8d9kn7xrh90i4udrdZX29eT8eP7a9zz84BxsFd6dqNcx/drNy7T9Zu+2zrdrrMG843fPtlYgOWIRdGD0OTN8KJydC2O9fu2kG/OI7xFgzbbHJ8NAEDL3HCaxvWQWbZWmosY6TerMIZ1UvcjCLgoc7Us80G3DLMtY8w8Q494Km4cTbL3WJWuMXRhCd7xYYoCzXhCKh937KyuQEWPu/q9YcvvX7qPndv4Y4nxbBQelQNA5bbHSQEOOKAwHMzaSWCuTjvbJ67145nLJcznEyLgeV5plE8Kzoif0iGD0X4beqFW1E9E2nJIAuuAe68epxyWpHYtmpsGA2l0LBgqeKRHpKYz0QUk7TeHMNpx/PS1MOR7vdE293lxD04m7vTOfNehVtOUQK0M2JOQK24EAr3ImWqcC91VAiIyV/kousoCwjPQF0bioK6VW1yN0epGaBrjyJBCW6lRFFlDCnaIqt8xrrekoa2U3jNq+ZpSKViaA1iopfSM99mKoy6paG3QMGj2WelDWI1Ula+qR6QNwSDMwXPYNFOpKcDwNBdGtakDBSRzW9Rrl1Lw3yqihn5UyTqDi/LnTYWjL3e4jRysIMd7NX2whAf36n9yYvHeyPsVZ582H5VCY53b6V5KHuJ4Z1lWEhBrSQoNteXXnIinDRFGNptGCZ5yKUjmI8Kkza+tpwH5qDcNvIEbbaYhrgoJrmkDx544hMUU49qEi6rix50HDOl7iVQJFIywYTwo2/6Ek8+9ZBz13mbuxJwlgIm0Qcr2/VCfaFm6OxZKQGQgnnuijkscZQwSniVdV2TiRaQTCraFQOPxSKLhjZwHZoQQNKh940UVFVL/dnDtm1gCkl5MRFlC0cQb1v34Xpb+atdLUi3oSJf1ygkWwMWheKLUgXoeFcP/qPV1oD6qmqMUiFSMbIOkxLgEWDaGb89wJ3VDpifmYsYWJWCnjxOBADyqqrdiYgIYsFLzdSZyoHMUAU4AEAS9lCs8hI323CUNYaahSV9KJNyIIttJeBte7cRUTAcBwHxn4M6gqT4r0nLD+Flx78DeaMOMysfx4NGoE0agF87AXlvjhIQKMN104i/ikhVdS1VD/GnkR3/jxjvlsKdnXuBXSArGoolhaS/ydKIB2bkGu1HQdwr5LFt6fiIRHSN4VDqzN7IThvEBMMRh/Zgfo020G0k45NQuXaocFQohMV8FffHih8oNaLwGaAQ6QDZl+NgBzvYL2fpK5bsxeO9/aKwF7XTz+uo53a0rYcVXWHZ3bt33KmFypbjfpZ2uTjlcreVDNBJmcLa1vu6qod1LdriPAXbHmcFjlkiYhJwuBPkW89ee3ruGQpK+snAkeEggSUoYUDK2rFpqEmMw7sCuUc6vTbXw7wGoKs79xAOnXFSKWICcFLh8CeVopgDNWkE2G09uBv1kjc7N1xvWvWY6f3rXGGovo2UDDnXdTtcKRLDUtcKe7pueHZJZCU61HVAjHmNupJ6lHoALKlN7gePmzbzS4XkHQSCu/XZsnSfvzt3b2t7eDR1D0/n7v6RVM+sdK+dTG2pnjfvLE0lzURiImMR1961G9BPa8ipfQx8bShLcfZOELQdigR2NrWg6+pb2HDWUuUfTzN3NpfCVL2oT64PBULB024xye05IBU9Kg6AnHtS/rqGYoHIdrSf2t3mdfTfwoexaWqbD8I5gc+k0jWcKFigda02hXv472T+CFKzYULlO5umMvEmVHWNUJnbgrgg6v0rLyBAvBbnqCExEM8pcE8T3QOLx07UVpAr7QbhWSIzFaxjvPNMtWlDyUL2kBEegPZvphOqiFqEyNb6vG92zGUd7GAHe7V9/eu3X7dfxr76qeWO7j15x/2D+9/x39mfz+f++89K/0jH18elP/+BAKC88XiuVXRF28xfXVz4CiSY6EvbTHx0XZgK9fCLmk0FfL4MUyHEXEIo5+FezxuLPL51dEz1I2gVAqnHrBB8BHzMcS/zvENdWBR4ponBvV64o+xjT0K63CAtTKUwUZCuseirFQ2mMRUiG1g9YuhxmBAp9ZJHqqv4joIH4XMzsLpEWpW8abogBYEy8lXNA7idv1jtQt30flNXEJqYzXMP1tHetH2oqlppBy+89J3IF4DdKh3GA702jAVnGC94v20ahBaKwzPsaCpF5Rmxqva4MzMMuRSQmsLQ+cl8YkNQJrnUKAo21ZEeUFVLa+PSHsQBV1vpW2QE+QC+NDaHkAiKYSfwF4G6XKJVxakKPeUrX9RV2iA4hgqZV4KYeFsurhe6NcuTHXmi1lA9HJvqUDrygzQhIojJOgj62Ox+dbe8xoJhUOpHB4RztZoNWUIolLGu0rNgJnoUj2cOOKY5GYKEcPVr82A8H4anIvfPvdqbfVWnGW9SVhgKlHtjjEFZ3hrH/Mswj6iqixAhTsKTWkQ5QfoQKEO34iW7F4Y/GbCwYU7lw3awgx3sVfbH9OLD/t6nhvm+86lhvq/cu+cffX/py93H+gb/mjs7+sBfz0p/dFn4xTTzfb0Kw9EkbEVYR3UehmkWjmd19H0el4u5j0ObSSHYw7pex3FShq7ewVZ57LsoTigmZZ+VxVQdVp/3baPOfFbkpQin9UVZRgmLqIwZ4mMlCXGeSR1XCtdzdWsL9YQz9bbBHyEoXoCsZM6afTFTT5eVJqQDpJiEaWKQTJCpsoDq/bujOjz0wtCJvSTPYEmliU3Tqi18aPtBJCVNJSTTPnZSPSIIr2MRWiuyzf1WvXipASEdD7x2jAaJ4Hp7zol5m+UyF7CK6LYohpblLXhFfVIM3JjOJQb9xJSMaF7hCnKny4md0x8ATAFOwNpISUlt6EyRUYIALUqNcHMg0B1uVC9EJh51adhMAKv4vIyvaVtV19skP2WghrgOGFvvQcdGaNrv3bVRjFwgDwB8Xxc7VjyIRbtkOmDI0ABd6g41ZOWLUdbbCsVo5TOXxpwUBAyRFArDoYF7ZoPocLrg1es7KbCtEZfqrQZiRXLIkGZMLyeEpPi0RX6q11Rkx/AjC8ISj2FMCI2lpEjF6hEQIXNXRlS6Rtk4hTBGgCMFC/bjgm+eh8pXuZvHpG7N2pF5vdt7PtjBDvYS+2MS1KfJCXuRoL7ybZHTwzQHxcrm54+SJx8k5eplWPG+KBHUHRGUwE1klQhq1uxCF0uRQJDaaDP15mOm0yX+3uqmd02XF9OY5UOR9a7nYV0RTrCXFiqNsLovmGcSnRSzoshfICiIqRDgFsKyIrBan/Y17up9wPMgihJ4LgqIsjko4Q9xM6VhTb2s7RuFIaMEq1JiqllW901o2z6itkxrgM3q7gNzIoQg6gL2vdSAlFQfVlUTJlnGIrAQkrhI7a62l9rxE3sB3hDeurtwjy43AKtn9ewPL1bm1ME40clyJiz0biOCutw0nje1VgJIIB6FgIKyuSf1/mlwU0nW8uiTNKcCGWDMRwlXjYQgDcAYYrJzERJDnaqQKRUe5kW14XXHxD7zNBAeSmw/fEY6VueGMJlf0akBMtyGurBz5YdkE6WkfyD9gfwAb+qqCwb+XIUUGIbjGSzqA1nZ4rNWtnM3qgckhwJaC/RRjXcWyRU8DdPqAxQxMFyIY4vlqbQM6UEaVAXyUpXt/jvJYql1qwsPMi8npUiOr4bqrzTsqQftzw8ODzbnpQt7UqZsSsZpg5sTXxlpcV90OGrdD84r2yo97wW5K8nBDnawV9qfEUFlD54GFNSeoHCSmKyFZjOhX7sL9aaI986yMBSRlcRj5tqsq7tsOZ9G9qHos8Vskk2Ex50L5jAhYkJBiVgGHsrNJ2IAqQCehYLp7Foz9DzPlA+dZ8FynCyY2eKZJ97Omw8tzykNpXhJFet45imH+MB9AS9d6FwACYRmaqxMiil2kXc/BYb1ovDXHuaFlBQH1MLrOygN5+RnK7Hb4JQohuek+q4LJ/OJX8ypgg/M5YigeI2GCI2+OpCXeuI8S8Xwl+orcusMeHkVFHNvKJOPr3ceFQA5QFA2N0ZkA1NygjCEkjqBqhiSgxjo/eMyXjPZpHOGv/hP4KFhAFVNpTCRAg2lvFUVpeZHpj8QRGJlJVd8jGE3zMrXBa4biKv1DNqVH0ekNTLo8FxkzgaHBchA6kyVYACMeTnqaOXpLxqEslBdrJZuSmTTuptd7U7mpSnHsXjFTRvlMKwJeaDkIC/zslO8NMiGW7raSxnTOzHvR0pSAoY8KZvyIBprQ9m+PZG7+oexvAkjN7wOaTtziSdAoYn0k+eeLrsLkSvEynDsYQ7qYAf7LPtXnIPCmId6cv87Fn7vydyvlmmB2KXIaPu6SOiOwKLe+HInxrgngFm3YUoEREm+1rc4SsPswjbreNLVd7weo5PKKHrPXA6DQjH2QXgGFajzGuMgMhEQMLQmzIWpQiiLghDog+ciI0ShioA0dGWTCrJ5pyQwgjgBeFJN4AltLLUaA9dVOeEdOkMSTEwYMiGpcsdvvatb5sDAex7ntdks3poodSa2EdSrEAGmoRZQJtpE4RgBLSe5P14UvK5DReI11/qmbe117QwJtgJJgZpICSA0kFc01IzN8TBvZdcBPyMcVf50UXqRuk3OK44NYelm1GqA+nPVYucCSY5pGYAVsIZhCSQcAmPSHwhvpWBIA8jygC7eb9QjNZ7y10eLgwbDboSRAThOvhjEytAbCs3qanvKIA+LYnnwEVAGpAPIrxn6hIgUIA41YNeR5b0nHeqh3zT/pTCIh6E5hh4ZxoNUWC2YuBzTHrQNZMuQJpuSq1b6UeMTzg2w5iCkRVvqkoVzPygt2gIllR5uZj5P+Vqeanv9q1BP8t0byyGhnK5EpOer2l1sGltzsVd+qwoyPNjBDvZq+xUoKGyvolBQ7FFRKCiOzx/91GcPTsLRVMB8mfnTozKUD6J/ul2HvsrDXZSDRM9E3VYBTWi2bbZpa3FCl5X5LE7mgrqmy3NWgx06nMh1WKS36xZpiE9ZMOoET9gSR/3QF+KErGfpI9GGQCZXGA/3WDzRSC60zrqB9f26iYBbx/ZaDYYAWfPHVpaQAsrywuNmbqNkfTNkbTfouiBeGIeKiiYMeIcrToTKDsXUD7yePpKjuEbCwEdRktVEhIWffGAeS/FEaKagAgAKyEk5eIbcAExpGIgNgDVyYsjQ3lA7AiamvdEQ8Rl+Qi2koavnw2L0+iEBZWNpGLKDEAgH7FEUDK2RhqxQP7AZygkPRCU09ZPykJwUcENSaehQAK5E+zkm7gODjvDUY69Llj91Jh9+U52sMkZM3BflMyfESBkrpcMi9nyaOFPcYcSAoS5JytAfax9C0IWIFSKCzKgTbWLy1spK5aEsjd51bsOPKpeyqTHktG2UWufkx73RXuk5qdR21BEPQpTsYpLbUB33S2l8PqhJhgkpj2e3WHNxIzIy70FtF+tahQcbbnxOZQc72MF+sf0KFBT2ooJij4pCQXG8XV35cDnx53X0jejh/ObKv3dV+atzUUi/9ptWRNZWYb2Sgqg7vxU5zee4dQPaeRBAhl3VxY32Te1CIyKod11UD5v3API6jChMsA29IXBCf+hY8Gg4wDue+kygLEwN6nCr367Or6om+GKwhpcYGqYBp4znRPVygVlwByyLQ2tphbgOp7zYS/XomtJwi6IhIVIQ8ehAYYqnH9VCQgtnr0QwZIi7u5JIdtllHCcEoqqEklBxyKgs6JXruo73acFHAJc9Q1UQBU4TpDG0l+mazRmhPFAgqDHV2a7pUtorHX2Svau+VcYqm7IhnoG28rBN8SGNNJeEglDPX3UiIkAOGRpJkEbH+3xsj6ksyAtw5gJ7PNxIKzw3UjMCAN1lRLN7U3LaituzLFUmZQDszAvRXrAec0VT9VWMLGnLsc1M6RGmjNR+lg8KTs1qG/WjHOpKPFN3CqMMwlBdnNPmEDn1tvLHeu49FxWVRlVcqTadqyAFKG/V0Zw4dG6KVhRo5K8890OJB4I62ME+y/6sCOrhxDe76EsRlO9qn+mLnrdRGmnqb9pd2DUx4P9WXV+GdlL665s2bqsmnG9FTlIjmyrErtqGasDBQMoF3BYZrHcNyxIFgXFQdpHVx9uh1QYpdQz1sXgAM+DwDWNDghYRCmyjMIFUJhAV4fBQFAgDlkB8gWvAWNBf4WEmtdQFxI2qSVIwj7qY950ZOapOoA9HOlUkpda5QNKYE/DkIpWhMJmhMGmt9MRfbAomY/0K5MA9cJAtmKJIPXedQjq+E4oqrp2n22AojWsJXFEl5AphoT1MvWivagh4RQr8EJkghVlmZqk2gGvykBNwj2GAMC7hmCk17ZmDgeAw6o3SQYHhOUiW7PfPXUEcnAdUDnW2oT6lN4nDdYgAZUSTohgZ6uTBYUidYT21ge6HZ5Ts2SOF8YEzrEmDUVOGEIlLffdElTZrT9rbCI0fI2/GFLWnLNqF+6NdSG/PVym/aZ7bc2QpD4hLEVXn9AHaof6k+6eM/f1A8nxmNA9zXAeCOtjBPsv+jAjqUl/WrCvNCaCrt7x4z1d5GfJ447tVHm6QCdXWVyULkGdht+38jYgJD+66b8O2a0Q4PqwqEVfdhc2uFv6ATH2MQinezcScUt11CkQYiTzaIRMsB/W4pZokTiRKBBxxkOISWMSulVJCaaGYhEn90DE0Z84RkiyR4Td4Rb38TDBljhCiCHgDmgE1g3rjkjsqUEAKCYFsEIbF4xlhoZQAMs1jGTIqIRUxzFOChJ66AloCaAZqppYU23BOlv5YuGGdgR/ZkRTFBEiirAB/YbypE+ZIUC/rqnXP1pW7XDfufF2TxjJWdrdxeZYIkjNuUQFWVUWDOKiizUtRIV2EkRmqow4276Vj3Z+BLyRg6XVMHhhxjTj0A/DjtYjSAbw5ZyMN0Ulj+em6KSJdI9xIhGuQ8zisZmrJNghb+et6akfyorn0oz3kae7f7HWfHLNYL/dNwUbMMgiX8siTOtE+tBL1Jx08w3yaOVCo4bgf/nJn5ECc9bjsUlJd+kOd9MMSRwwf0sD7+zsQ1MEO9ln2p0BQey++PUE9DnU4Oy99U9AnFgj1xyKone8Ci8Z2QvRo7tasxdD1DcQStm0r4glh17WhqdrQ9UFE03lxlIikx688CjGMUAQQ6X1N/ZDhMiFAiHR2gX9dF3RBYT6r25bnmXhFxkhO0mHCJHAJosJtXHnYQ7pN30NsIBH4g+MEz0d5qRFWxMPFXaTjQyY+DayilNBRyCYSURxYSaBsOm0kqRFB+Su21J5w8qZNEjwL6Ky7LRPiqcxEVkkcAaQM9dk1A1ttxGe5X1QIQ2VcA5gZxiIOIAw5MVHPs0DktKoakVXlLkRYN6zQoHSszsA8C/HBVdKiIHQvCqF0qopRAKQCaUAYIhLtma+xyT2RCs9G7Z0LuDlunXL5ZJKCTDkagZG90vVUXTdrpKWrXGPbkxBRFc3KJJxyb+OMYdRpXxbkwj2k+TqRkjaUHG7pz252Nj9E/YyYiWdr++n+Vb7V2wg11RFCsTKUNf92ifASCeFeT148wMxqF3QWWPYJL0S7NSWC+DlGDSa1lvI/ENTBDvZZ9iskqL2DxPKm/oSC6s9OXZhsbIiPc1Zm2BNUVVWun4mj6iZWQgPeSLhZiW3yIQy1oELqRHgYQ9OGbMriOz6WQsGhUxxhv0AnQmbC6QDJbDa7uKn7WDV1tmv6TLij4zbbSHVJXUSBdBQYszISb+oNdQcpdSyxHXFXEJCI1OjwS5CJnNrO3gNlfGISTHVh5UDIiZUnmCgx+ITI2INo+tGNciCtkYb4cIIAmURZujRIygF41t+3cwAMtIYccJ6gVz/2/skPsmDdPzWmN+8wmx8SqqOcbFjNuvuUmECdQpmvsedvUFaQl2q6nOSmqDbV4G7U278RYK92AljcuhUXkmBV743CeQ6JuSybgwKUqZyRE1XidrlJ+2N7wNiu6RLx9uF7dQhKc6eQkbI10mAIjXkdwN7IAU2iPDhKrZLUiuUNaegSZaT8Uhtpd1tH5rSs7awtRdyp0Y1o7aMhA+WDglrrvjnFqC73jpGOYxQVeVEfLlHfGxG9KaVtmkejzNVucOfb2p4vWzN8qfsnDh+dDWnq5nR7ijsOF+o6+R8I6mAH+yz7FRLUfngP+8QQ33vRX4YLG+LjfE9QzEFVQytVUoTppPStFBQE5cvoWXshqpvsW33dedZIEkusJMUieGLITsS1EznZYkciml0v8hExMUckDOflhaEZhqiecZSygKyiOtCReAKeyFS/8FfsgkJSGspQmACEUSoITDAiSGO8UUSIqTaqU8acFs5hwhkhl1DTYA/kG38Eh0B0gkOZTriqipOlDdMpis2NgVQsdaR2SSAo4BI5QUwck4sBLXNdCnCsVnHrvABA8roO8Zlnpey9lxxGHtcCzWer2p3fVDpuDaRZrggy4C2/5lkmIKUcpu13IjGAW1U0wIfcxrf6CmCZf5FKU2IeRoX8IEbmZfZebkYQFi4wJk/Vh7ztXtQA5tyhjTQQCWUkpUbuNAJOFNYkdm+QIORE2ySySCRm23iOp5+Vo/x5uDflpbZkLolcrWWt8Y3g6E7g4GDrEWqzuSBdYwiS4UM2naZ66w+twTFlUHcUIqQKeTKcyj1L01PIrdKiUAtXnVK76DuguAzx2dCirqvYA0Ed7GCfaX8WBLUSEZU3/tME5YfMV0et1xfb95MjX6/q2Ga9SIrnjfrQVtEcuewVT8KXIubRxyHU+m6bC7dwv9G+xpNv6EVGXRRIhcYPsW8YwtO1ZsikAmLdexFanePxR1ridUNjq0DIMoE7K0oYSQmPmMMS8fUqXbAsUvLCLRnPkeqvTR2ZW3mQpOkJBcl0azryyh/1lfhJGQmIScpYH515C9VVQ20BNCfMWyUy0mXlpVqkOGRCmIF+p5IUD/ADoAF5xRChqSY6JCsIx4hFbLzaMexUi1DI0LJVWjQK459pHoS6GNjb1QTUhO3nfHi+KN1DWiUBYmKxU9QCC82i5lBcOGHw0C9lM8/Iddaks0VdlY5hMOLsdM088SgxVV9/UFSJTKgD72TiPtOPznXM/ROHYyXXdd2P0pMFcSDtupPiU/l4yaVhy0SARCQOv5AjxxSrD8WIgraGwKz4MU+IjjahDEIgHoYtxWmKlxwd+DCtjURqDN/hUci8nz0ZrjA6EbQNdafetuAs82qUrThW3sEOdrBXGN/0P4a96jko1uAbTx1r8b24ksT10Qe+rJcB0tpOMj+/vvRX3STExTZ0q2kM0yxMNk1sjsQFIhV7WW67zTLWQ+oYUBuybGjylpdWuK7o+jLr+ibTlaL0OStI5D50woVQiGFYa4/HZnMVjtd2Kf7IxDus1sfzT/lS8WdlzJfTSTYvYylAZqUIVgzKWpa5GwawRlhNvoFj3AeNrYQ22tkzUyrO1I2KsYE1IZYISkoOXQa5AoVcZ2hQ/MpUkQy3Qea1mEMjrRgKxLSWUu2UgE/F9oashJk6MAVl8ybWo09KAp7SoWciHpdvXpa4Gude0vCZyEUAzhAdYGllyRIIk0cCf64DpCgB/dp6csfT3FYm5y4gJNabU3FGRBzoBtXAmS0dZKSm++O6laAD5p3snD864qFa4thN6QeSoD7cX6oWe0hRR7rHkbVo2ZTGIllmVndeEMj9E8z9cIlj/q1ZRJfy6G1QTwiHMpODAw/hsjqw6qjMoS0aG7N2UXuwYkXKW/9QqjT3d0ucCoeETTWq8ffPPkF2VjHKUkU4tcII04ndZ6qF9WgOdrCD/Vka731nG+3s9Tp96z9lO1Yzf8HycjbUZT+0dWXhWVNrXxpbFIW+36iPycTyqnk0lj74iLRV3/itAGLXOPXumaSWaqus9+7rofdXQpGrqnWX28rdMOclsMgFurxKCpSwV8eBk+rd0lUWSw0xy0UhEIrKGIRAgIoOBeCiL8QQI3T8ADasiARIDUPbWP9fPwZRFg5yiVBYqmhgGEodfNcIQCET9bK9jof9UJB2t/nqlAVpRUoQDQ4kyofsVF0AGMzjFR8K9swf4QTBkjoM49EyDFcxhCWe0d7bmnWQTmq11IsnjBUYZqLyBa+XKHj3EvNgDO+pLRniEwIb+OoPII2jgDoa9s4pVJjNI1nFVREypy2MGJnnad1Wmyko1I1ugLVjUTK6bCowuZ43brPrTHHwAkPCiANpotIYWqS9UGP27JXyYshNvyIUiIQKpjZhg3gsbzalZ9VyIxNdU79AcRPZQPa9fb6p1ZWLdTV4xozXjPDyRvVq7FO2X220K6R8NC3csdrgdJa5k3mu9lNcFcwQoq2wQT5sSshK6bTxTL0lXlFirwBRWQc72MH+rOwFYnqZLU7ugQG3NtlEvxiPn9vEXgdV2Q+kU6uHXrvVbueFbWI3iRiRlPhAeZkkgR3s+w5GKnAQnvmqb/1KRMUL8ACopm8H1q2b5PkAsNK7R1Ewj8FwFBlk0k743+FVrWOBuEC+KAZAOWbqaxuvJmIRWrtOiSASbsoIg1f80j3Wr2BPZ2O/Xd1wHdl6ei2rQYhwuNLrLvRjThFJxSSiMoAfNwNX5cgQGQ/fUtd0DYClzATEaEue++FlgKyqAHAzdMXQFKt1L2fRgPTeIncPjkt3b1m4O4vC8Qbfo1nuTrTdXWbuwVHhPn86cV+4M3GnIiLqxPAeLtY4WSwn44sQdc5cDu+lWgqkC+1pHUAcF3H7eAhQHSBDjOFI6r6VGluJjJib2enmtKPRbONPGl57YbNguzq6xiuN6sVmBcq4V8iDCULaHCPtLVGpXIiPOTOGA+teRKg2SkOQUpyQosiRfa+4fB7M26GKKAKSss+DuPoMUK82PKh2YIklSJt2mIm0JMytfVBwrBLPvw3EqGrY50tdUg0PdrCDvdwA2j+GvXKIDy++r6bz/RAfx+eLwp/xVt1xNXOG+GK1CjOpqPqqjl7dyivfxGWnr7O2kPXZpupiPoERhmxoxEaDyz2TV7zrSZzRVb7I85CFVuJAP853OHzTLS1EMXnbt9JdoZCeUb82FJPCZ9PCXCzyN4TEGUOAiitmwSO7KHJb2s/eyCvQFTep76vrA/CDHzzx0jpGOGGk50KFhKoXUkpRPA8KCYAHG+lSnqAaY0eiODtnNEtwBUibY0ZgkUEBaKIzS5CwVkGoMGs7AaqiKU2ffNoAzL2DAMpKisxDXpzj2sy8B/Vgh3IAcDlG2fCsEudcRxiyhh6V57kiiEPZWVzqgj8j8y5UAnDnLbgMSkEOtWjXFA5Aq8JRK5Rvkanf/liGguD+AHs7kFEX5owgVojZrlMP1Ifqos/YkpvDAfHtb1JFHOPsYA2sE+pqedwaaVO97Y8uMVwHUSGcuG/y4Zpdpg523+Sne9Z18YoRD23Np2ANL6NDg4qUILT6cpGlnGwui8xkUDRECZnyJl3qZ04cVkfqmtqC9qMaBzvYwf6sbCSnX2S8D8q9no7vpV2yoyPbzddze6nudJperTtbFAPLjpeucJPSixsaL5JhtsmpbyqwtWhuyDqPC3U1SLuoF96oZ3tTVzwQ7CttdFSLQr17gQivWjgTGYIlfuBVTgCN4QyqhJcIMmw4KIs0FCUUsrXXtG3VVV9vGh7E9B1DVEpkykyRRRS+HniOpoVYQNCEppTDL4dCsFZ5Qw/0nYVdvhJocc6sji0syn2IkKquRWGhnDzX0zySVEwKMzWlKlrdRZaG5oAvPXkm7omD6qS3n6mheCMsvXgUFagOCcztLbaKrw01Qluwt3y0Z1iK9rShOJW1FaGoOGd0abcICbAYa1JoKAWGy7hd2hMDrAF5whXdLAF1MppoViY1hkcde0iiV1mQIs4dODrYw92Kn5wS4HbqTQ/BSrD6sMGF5qQgFYWSMtWrOKhlHaaPRJtF5361saL7npz2Rrvu75trnON9h3KtFR9ysuFW7VF+OH6w+CvbtQ0lN+Y1yTwgz0TZ0KbdU9pQ0ao4vwc72MFeaXwD/5j2sldu/CInCY5xlOB1G+vLwjz7FlJQ51JQoS2DxEx63caiiL5FEDWRAbjOddpaFu/LGimnoa5zEU0moJZAyux1GUPbSgVFXi6Y6S5wjkjhOpbKkPphUVhfSpPlk0mezTNXzrK8uHNShDKLhcCyFIjns6JUqBRVNsRJludt1xbIKaFWITQTag6M0ABxmRRZJmQCvyGeiIjDhUNwxyPC6njrRHxqjwYrARxgWM6kFe7nau9eqCilo/yQWPoIQElFMfWjX1ZHgvSkDLTRgnxMOoAVdHMco57ImHoQDOaxaKqtAq5jAJGXGwLgzHcw7AeAcyNTkRM0bcOJSgOQ80Zac2CgCBVlThhCaMqA2Dg20zkPtbIAqjJXGl4bn4bD7LkslU+diY+SMKWhOthOxjAlyoKqQ5oYqoTWYu4GNURc6kaz8TeLqJx0Tv2MaEYjLud7j0QoC7O/+gPZQv6m4PRLPla41Un7sWLkjUJSFewaeY2XRiOM3DgkbSJ18oW6cbTAbpWojskTS6SM0krnfE4cpbODHexgL7c/dYJ6x727/mY4k4JaT0VQl0Luugy78sozxOe3XeYneagrIXimY4b5sj4zcrL1WRmHYqFXl/d9LfKZxK5tiyEOuTrzmeqfC1YKL6bou258M67hb+6GWPahF9lkua7lAj9psG4ikvLzaVEKOHIhSgHLLCaCS2HU3dOZMgv2BgkKF+hmPFPVtb29KFGKIPaD5+W69NYVZ4iFuLXgOKFjUO9dx0qtcxXFsukSbKzp5/D4k0IQ+Q4sLmFAbm1mQKcTCUFVH1JIpGUkNWqSBNgJ+vbwzQ+PgtHdhwwAeMgFkkJNMr8CQE4mmZtnUhfa7NUcajWrjAzgNHAXxqIslDFIq30CaXtQVlWANADatLRSmtfZL0oLWK+lGDCSk465HmAbcoRYzL1cEVGdFGNkofwAdNwnKc/UFn0C6Ju8FEYcDAJNJrCnbvphSI50mB3qh/DUQik95aBcFKS2UblqG4gE1WT3zQdjCos2wKlBUXUtUU4qnfshf2sPZUU7E4FrRprjNT5U1Jel0446EJc67AmKq4Sls4Md7GAvtz9lgkI94WJuBDUqKF5YiBcfCqoNdQxtznO4fieCkrRh8T2RQRvzWpwx0fE4B1UUvRRUlkFQ4gCppVZkxHp7GWoJl3Kbh2KvKuDfzms3SskZxRXRdEMpBCnVYxcuhUkQ8eUxMvqXTbMsX0yzICHH/FQpRcHDvDnr9ikvlqHlneoirN6WUxK4K4/BJq7U+1cW0nVZ9JkS8+Swahx57aIA0/C/V5zClgtEFXGG4lK/G9SToYgMtISbvUgKrz/gzeacADplousqU8E6N2oi3AKSAXwE2vNQoL4lFIBKXfCA6UyKpSxFUsrLyIiLSj7qmATIgC37EUBNSemYvCE6CGDveWeqScf2DBSOA9SLIolMuezG6uHFZyShsnG4gCAQjtw3weTFUKE9bKv0EA+ihDxswo+G0X2RHXlSf/KgYvsyElmlcwvjugLUIiKI1JZJ8YzG/Vjcsd4KIrYZ4WlnBJTiQTRjs3LRWhByYksu9ExsJqWluLoR6gg5WUwIUT+kx1K7H+xgB3u5/TEf1MV+0cO69qDu/IUHdZ+lB3Wny85dNhs/VRd5v5p5lSWPu3Xd2GIRUkq2onnWxtDVjZhB+N/1oZXI0JfbtEij7/PQNkYWjFY1vNJP5CHIFZEw7KdD1uJTZCFCJihn0bTYBy4MohcxkaSGxA6yR5xFZ9ez7p5UlAuTsgg5UxxclfCpWYuvHWIltSPAgTBUjgu7dmBNwGCO3Cgr3bGUga9Uz7btQ912xPE7kcx628R11Ugktn67a8Kmav1a16UgWLHChu/armNELyGeNk6kmGzSBDBDFdlwkuIbiKp2iS5kxCeSkhJiCkx7RbGePENWgD5zUFNIqmABVoGpWgS5R37JEpADwvvnksjY6qXwfTzqAUCjgoBamjqVQX4Mj5G/tjEsKTMSa6MfBECTr24cNWb/BLpEPoA8MSHT/bENuXGucqlv2qgadUp56uMiF8snqdBE9sM4LGkcpg2SQJtxS9STEiiXtqQ8M+0og/abl3QuqAUkmojG5igVRgcA4qZvl5SQt/dCTXAzZ692Zr7T8lb1cDEnjJpSd/tsuA8r9GAHO9jLjW/ZH9M+S0Ghntibgho9+HCSCNXM0KT2O+s8tmHGw7gC+TJury/CZHEiRhJBZVIpPcvvDVleZqz8gEuEefG5Ic8Z3suYa1IYc1BcE43lvusKoQBDf4UwqZjmqKlAWCFyYVGEXOBV6pbN20+VyYRj5ST3cTIts5KxMt8XRZqHiru6NS8+HPqoU4HHgcoSKtkCSX1LPoIcIZQUmq3lJyxD7olEvecNvyCnwNHnsdc9B3M9ZHSN0a/JVBJNQG6gKcRiRQKBsXkFAuIQRJpQt+Y07uWQM9vrjx0L8UwdKCoQSgxAlzjkC2FwguzjmmH6mBbjKA1t6Qh0Tr/wiRlcgAHGTccDwAow0OZa2uOWDemgrPAmNFMZgLqZ4nE/lA1Z4P1nXoZKx5Ah5GF5aZ+G+agBT1xL3qKJ7Vzh2iVSIAQCSySBWkn3pJ89ESqOUZHOyZs2sSelYSxdRXGlYbeksJJRZnKhJ4RnwVi7ECNV2o95WXmD+/CjZ+54mTvGl9947Y47XpRWDyM0JYKkIFIWjaWNcOq5JeiDHexgf/a2d5DA3h33N9t2eDweVxtDnVs7LtNDuJ8w3PheMLGExcHbwAJkQ1+jbsLQN7f5hXEoi9E36RQbLht41siAiAgJGnQ9lBMdi3d2u9pf7ip/vZXi21aOB3zx1OO5K9ao29XUv/Pnq2a42PbuajO4S0mlG1243kgZVbasjd9VvbtmIdZ1585vtsP1ujU1tQWshJpUXIfpmWBRmVDO5Xl64JVhQ9VKJCGKU7iphBEItd3es061Je+0osxEfklpmHpRxriNs6xOGm7aJ4BIEmizN1DXyR50KWs/h0Ug11JchWmPkzmGMDUForwtX9WTuFASoLsVoDdKsNO2rtRuIhubpzIoV+dEWJ/WpcOhgjJUd1SH/h2mRWbKY4YSEbfTo0hv+aBuykMZ2PJKypt06dYYVuPB2VzqBQXDs1mZtQPhEAMODNTZ2lEp4STCIT6G5USbVjuGPmc5r+dPbQtpqyq2kkbft+7q4spttjt3cXlDU1haSOcLb913r9+568rl0s2L1ClASfE81Hya9jygO5tEt5hm7kyRHhxNDgR1sIP9qu1lz0G91H4w7kc7ur74RPqGrqpsbWey6VR/Jq5T17Zvg0QRKIhIEhjViVmkesz92o6F+gzmC798K7RSfIbavIFkw0K0iZQAG35xOfdDx3rk1lNWsqEXE5GNOv+uEsiud7gJ8zCnwpkP6oNndW9cngFZIE29aPEIh2ldtkb5rLet4vGK78qtmt5vAeOuHejdG+4LqCEnSTKXC6xMtQgMaVHCO+qjU8BYVQZ9lb0glSbQvdk7OgR+aVOYANKu6TwKELNSe66l+Had+iXiUZ11amSic+NCxQG0jQy5xqZiO8hMxwxfJhd4evwiHiMriELpjfC0qc1QXSJbyNIt5rmbzXJ7YPV4Udhr0SEezMhLrISKAcTTR696oaYgcCqnPNnovuBZaLdAPRUP4WPnZKY4NryoAFv8VQnY7L1VMuKRPx0BvAA5h6ggUQy6Z76LciEaVo1gT/JiJC4UFs+OUY+jaeke3p25z907cQ/vHNkDzCd2j7nrrp+6Zx/+1MXdSp2jwtKlYUaGAVN5FIha08fkJNbdRB2jA0Ed7GB/Bnb7kC42ribxnXH7efvEU1C3Nr8/t303LnX0ovGuXYGlCQsnAMEXL4hRBM5CEQGCQJJ5leMi+qN59FOhlvDf8ypwlvJDTQBiWVYMOvZlybRTF3jmqBej0YPHlUF6i7luYaEUVTPYyxVxqa7bRoEM3zG5LyIEdIT4qpKHIDlvKuaScMLrxR9MWwGSvLI+8iyWW617fyUC4xUWLOezqlp/s6n9alXb+nYMje2aWmWhODpvQ18AnFFiIoxEPKlNsJFmOLCNClCusN/iWXTz5kjnmJGcSI8KErQnKhLanNG4EWzQqmvsISPawp4FQhUJ3HmNx4olikTK9j4l1Reisuea1MYoBpZDmgnMj0RcJwsRmMiLZ6cAaVQGx6WItZDySe3Le/sHU4CF6sQirDxJbcCuOEfKj+WFjqeFriWVxPAmbYOSnBZptQuWbWKbqy6sqoGaJA/mlqYKR53hOJLUJ0Sk6ygvejHWFql9oRFaClX3/s8+cN/77r9w6/OPeOulkeixyuK/qfC1uzPPjLB/9JMPTOWhZCFnljbiXlkKacHySLNC98Ew4MEOdrBX2x9zDuqX8eBzT+5Z5xCCmq2fmIu5BVezcHSd+Xi8CgzxxUURpFNi6LKwnWQhr3Swn4PCUYJ5JrwWuiFrQ5/hctd3vuhbffcLXtWO515ECOUkF73h3Ve0XVd0Q8iFW9nxLCsmMRRNP+QCj0Kipmiauuh1XZhRFGWeSXrFPva5yCaTUlA1qIdhXzYRyiwK1cWHXICVdcw19faSDnsrLxJGgo1nmxh5VPEhCFwja1sU4rsg0hSzSdn1cSm0BMCVyN4lJbxMCko0gKLgs8gEjoigxA4MI6Gg7DC5A+pYfw2QOae3LqA1QkxpVAuIConAOWlJJLMhLsUje8tHiYhCHuSXoibS2/8lLxQd8sVWI6+S9x4JjUAFyMrQYmPkjfrgfixfheGmbo4RIjR+UJKkR8mNEfg1laOd/eF8b2k4MgXwl7xQhBiqi3uhLWhKiIZ8qCJNQBmoJpKLh6w87pV6WDukoLFtlIddT2HWPVA6SIcP62q1dY8fi5yKiTuCAI+PLIem2koxTtzN1bW7urpxb37+gbt/dsfagI/FPisVTr1MNSsQNce1gx3sYL8iexk5jYevNFzM7eC+/TVbnT++/Y7O3doxuJds4vCdG09shC923rMxgJO5li+7F1mkTn/vfNU6L/HFHJBvejGPchaGBF6Ku21Y4cGGBXkbr8/zwrOCAcNiW6mXm7oK603rm07xhHxRmMdaakez0tZYE6cITjrzJhM59QxTMdfEgrQ3O1Z/kAJiWA40A8xlLFUO4hkJCaJmM0gElZBWhNhsmddKzwTZ6zGkqBiWBHANv3X3eHuBsvwAlqbUUHWKQB5bKZet1NZN1ageUma6purYShIN4GxISzUEhgAkCK1zkSuIbGUQRVHN2OOewJ6hKciJsi2ONjzcAF2UB0NfqA0IFhI17zfSq/48e8UCsrzBFqcKmoWLuJgwfIY6Yt1A9igY1A1qAx8Uhuis56CNuSCGLNmb2mKOSeXaHJu6JuSljzKpIOVt7avyIULb05YjGaLKIF2cIXBeMNWlau2JXtVPe2snUZeOIRH+DU1tKezO0dRt11v34Y9/4Ppq5XabtQ33ZfrfeO30xN1/+Lq7fPbEvXn/vtU1t/SJBvXPmhpYjaGiVTD/Fwc72MFebX8MN/OXuZezf9HF/NEH0b0/zfyDR4W9B2rvYt7kwZfnUhWT2m98HnQqZZEHBICvOikE9b1rwacQS19jW6uuUKgwBX6IODX0XcugjyEkXKKkxltd0+FRl6Z1dM6bnITXoWs7XM9jJ3UkbLAX2XZSOoMkFu+JEo4KEkMsSt74EcNECDgTcg6e558Cr4X35j6u4oUxDL3hfh6qvgstDKAf4aWXNgrTUgVlEn8wJHwkGILocpBKEC/AFwl1ys8FEY3No0ETkEF626rlj8KwjKE6wF37dK5jhgDtAdlxTxpTGON8R1rJYURAdunIABeaBXDtR3u7ZnHUKLefnsXeJ7W8IMfx9xbQSagPRBvkAEnB4gJ1fXIMpxp5qQX3xGW5EqY6QAIMq0E+qaqAuHGYRUxDlRzol/pamUprm7luWrkMxdnwnz4A9pBnip/KZW/krH26n5Qn1GThuqBTqw/lUQvax+IogaJYHa1cxSGwXCzc0O5cs9m6cjJxd8/O3Hw+t7iLSWGdmqOTE+WhDJRk75jBzRFknQLtcVs/ENTBDvZZ9qsiqP9CBPWuyKlOLuY7ljQaX1T4CYI6Fqx0ta9Y97Vv/dxnoQfMWx916EUDvu7aOBECCXNBBnvbLSvAuowljRRfoYJQRmPUMWah8QHPB1DSHLMgrq4fonrQsdP1ug+xbjqF9bHqRE7DECVeeMlhpp52nE+KUObghc+kaKKUCEOJoeWFhXgQCFl3TRs2NVsXN92gOg5SZz2iKiiKkc+6GvyubhB0YapuvQjXV3Xn1ztU3eCrRuQmhaO6JaUm8FP5XnUzOOPBVY8DiE546R7DabyuQlGk7sbncMRW7BlmQ6x1OIQwzCbjrbomGEBXhtW0T0Sk1oLJdK4rsvTX4rBT6WOIyIgfnSvAnCsUZsSnc1QJhEVcyxXwZVMT8dQPpAPwm8ecwvCkM2cDwB9iAqQVnw8OQiEthEA67VJd+MuJlZAIF1d77pc5Luphqoj7tFhJ5WHU1eqjpIksIadUPxtyJEyfclJ8Kdw21U19i9tziiYtc5OoM5YVsftQHneORFB94ybLpTs5XlrZl9dXbrfduF3T2L0sFnO7T9vGOo1VtPryYVMm1w52sIO9yhjH+SXss4b39k4Sjx4u/cXoYo6CenEViY1I62iS+fZiF6dF9Ks2D7NQR4WHUFYhqyfZmbre142IQ0TASg+ZpIkwMS/wfRuafKc9a/CxeoTYIdcXP+/Ee5IRmY3sDcHW4hOYMBpYCMsKIQJT8Gl1c9fnvmcpIxGbSmVZooIX/IpNbnZ1Jj7JBHS8sJAlIZgSCnUr/O17UCr27QCcRgETXXRBVuoI9xAkLzAUxkk1MXoY2jotViulFGGtyIyaspyLfecqlLkdCEzYq6Tpmaihx8kiAfhWwMzqQbg5y2BBN5/pdtS6EikCOVauoKkF0srLJs0EpHi2oWoA4aRURqVD5SAJpQA0+eHTV7ajegGsAXwZgdqomz2kCieIHQi2D5dIdsDNpT2BAC+ElvKXkT9/yEjh1J0t6JwsrBj9QLwMDUKCDA+y2Ct1TYpQe0VgeI40SSGmfLhfSGUfRrnkwel+Ho7rNh9k1aAs7kv1ox626brKum0v7bnGHwnC23xtU7yLm5V77WQujc8wJ48iJDKE+J49eeJeu3dXKcZyVG+ygvQZCiAcbU2dODvYwQ72KvsVExQrmn/nyb3wFR3+omWOLuoyZN06QFD7ZY68CKp0Tex8EZcC9/VVG5vYZzrOcIGoqjq/Myuzk6Myc12TX1VDfrVri/W64u0YmYC+HAJkFXMIqhuaUpCSDzHkkiqFetM8QGUEJSAXwrv8ZBrzh2ez4nRWSEl1xfmqzjZ1n6+qLtvtREa50rT2gHAUqPHu+Yxlj+qhYyxL0scwnemlIKLkr+GXwFyUYf4PIq1eEdEnQkfh02wS/Oli4qfCp9FL0LcCZl4wyHNaACJEhXIRTkot6A9AS/4UpnB684tpNNLCjXsqoiMuxGBlKgEAu38GyCrKIKbiEAUyMYCkQtwGSD6CMBEsng5RI0JXA/pEDgn0IZJELeSjO1XsvWOFKJj/Jx0ob4uTCMWCdEQc8qe+cIfdFPkpAm7skCx5pjJxAedu/O2rOcboFoecIRnyRZUy3InThsG+4jIMuJiIsFUlVnnAsxCSQkmu1ONY8VbLfV5KwosJITviQFIvmtVZbcXc49NnF253c+PaeuPwBv21t9+yayg22jUrcid6VSpaSbW0e9ANqVzugUP9Ks+xzQ52sIO9wn5VBPWCF98tQS1EUI+fE1R2Ogm7a/X6j9YhNkUI4yoSYVKFk00Rj944ittVHaQqsq6McVlm2UnRSyrFfBbLOFuGrG3r4slVnz1aVUXXtYVqnw+tSKnTHq8+qagyC4U4T6LL51uFk6ZuQyEME90xstaXb9+d5p+/c8Rbv1nLNafTvtnW+bYf4mbb5LWU0qzIsrKM2apq4nrbx1XVZhs8GURCAhnz1oONUDIiJnwrfCsFVnUdQ4+eH/hA4VGqyYsLg5IzuRTSBD7LHXEqkB1a5cTzM8okIZj+SDGJbYSt5q69nImDBcL2EKpyhpzmCmOYjB45e9QHgIgCgaSMRKiBsrN5HVXf9rKkFEZCgBxUJ2NZ8NWIiGsQUxpeQ25RNUUzguE/xwQc/xpKx1XyEl7fLiBrYYqh7A38jTytTukWEzmhnLhxAb3lYzkaeULNrP5tZeqYzJinw+w/V7zOcCgExdCo1VXHOFaoP+R4hok5MdzczUNSYZttaw8R71dk5154ngnXdepLHSnb2k5FcE670LI//NFP3B/+wbcsT+KWZaky+QTVIZhO3N/8m3/DTSYTq581BnmM9UKJcp+3Ci/FOtjBDvZS+1cgKGxPUr/IzXz/mg2OWeaIFxVCUMu4i7UUFAQ1EUH5ifquRRVCXWZ3yyxOj2JUrzcqdT6fpvXyiqxkVfHs8mpbnG+2+aaP+dC3+bYaRDq2yowIahDh5DnkNC1jLuorbqomv1k35aoZJDX6fJHnxf3jSf7G2SyXKMsmhcsFjSUvSBRwqZS+EOhkmS2ZEEWInRHTrmrjs1UTr7eNZIe3BbDnRcCHndVd49NVyzxVRK80jSonANNPmIiYdNu+Yg5MwFq1HicNkBhC8TiwA5qQC44TvCHWYFGoNs+9uzMvmcMTICqOevZ4mDGUBEgDcurtK3/UElioXr7UAcqIuHwgiD0+ABtSUhkYO67aq9x1jrMDrIgSUPZGCgwnYglYxQP6k1w3kt3uFWZqiWsKJD5bw3CdlcKP0oo0eNsw3nCUAYFyBcDWzurIDVEq6SEE8rb8CEucZORHeuqKpxzkgcLCaYQlhBp7h1Rn6pF2I+HZoqSdUrvoPrkfHhq2smXkj8Iy0hnvA6N+Vi/FsJ6GhXv36GLl3vveH7ntdmvlvPMXfkvlNu711+5aXciPe9kP45GO+idi4p4SSY3FHOxgB3up/RIE9TJywiCoT6inb0o9vZOO333hGag9QfEmXVYxh6Cmro72eg0RVKikmqZtnHSCHMH7ySLGN89m2eksKJGUUx2ydVNBNvmmjkXXS+WIoPo+5EKRQnxWCtSzBQ8uDaFYzvNcIJl/dL0rV7u+WFe7bDmb5F+4P8/FTcVyWkiE2BSOVJgvFDdKw8RJjLg35K1IEZyruz7jeaf1rolPrmtxwCCOsDWXhGV9hKxgjPW2jat1TWc5Cl0Rap4XLc5wZ1Oqza7zz1atr5PXhS+FwPNSqCfgaj3zTslhgp47buKA+51J7iaSGyUPvjKpZSiZgK9tDTbFI/3Aa0u4EUilZKWM8ePCzZsHa82FW0lZlocHmskGlUE0e4BVMhISYYgLosONHKBNzy0lJcOQG6BLIhvSE+qa2tJGfvpVWPp3wqkB7Ecl2mvUR3Jh5AxCIX+TiQbSKleV2ztNQBqJ5MgwFUnRbPYUtdLjuEBbkB+kk559SpFxwQf8mXdzfat7grx1Tb/mjq5z7gd3fYqAOCBknDxwJ0+kwj2SZE8ixJTZiXdr5b+7Wbkf/eR991/+zc+5JlMvh3aFOS0qfyC33oiUW6Ul7XksKT4jKsVQDQ92sIO90n4JL75f5L23t0+vYt7W0THXxPF+FXPeA1XuAu8jNA8+3/Pm9CoK14XgwXe7KtQz+vFFqJoytLq2VdiNCILVxAWijKHZIzdTyaNsIvQX1kzVDS8UenY0yU5mMT5YTuLpXCpsWQb11rOLdZVta5+tjJym4Y3TSfbWnZniSl5Jd81KHqhVJjjUiVF0qBoNkAxYDZYHsE/BcSoSOCqyII6TupMyIsboGc9TvDyPO59l/ng+iXcXE8eKFhMRyzzX/TSdv1BFGNLDt4+3viJ4AHEc8ASYjAgCzGo34JFnuILbCmy39eBv1q1ANCTwVeVYjPVqXbtN0/rrbetP50VaTVsVZqUCnvEinj0zpY1VG1Q/I5XH11v39Eppq85ee8F1AHPPCBAIQ3GQDueAOQak6pLF6xPiGshCJhiXyJ+sUGbcG89qsSgs80viKVM5W5XLixR5aSEkDEFDNqZclBbCIWcjCUhbx9SBfBM56Z9AG0N37NlQqxBKCkcJJWcR4lM7yJX89yrGvCB1wp78kcOkpxzKVTZKS72UWpu1hQ5twFbpKh0zH/jxR+fu/r2ZrjN8qPytgZLtj2ifUVMl0yHRuP489sEOdrBfaAkUf7HtL7xKQb0jBfXtFxTU7XugXljFHILKdpMwF0rubq58eg9UGcts41tfRMFYLG3PEFkWc7cRjs/xQ8+O1DWdT7J8kpfZrBiKQmpKqqSYi/kEHYW+/MKnzFapGaIyDb5o6z6/rrv8ZlvnFzc174Yqj+dFdv90movMxE22uF8OsgiUtHe5ABPWxIOP0SBUmVhW6k14jTt6V/OaDW08qduH2PeN3zR92G37IDiOJbVQrYsyxrpu47YZ/LZpw2rb+JtNG2qlx52eZ6dECmJcBsZ4gbpXtW1QDYAEDhUOMO7bX1ekrABLgPh0ntmac0fTiS3hxMOqIk2Rk8BZjYBwAIxX29Ztdo15AWa6W4YFgcnrdeNWIrinN5Wxr/jeSlyUBR0LW5bnaMqCqcz9MDdFrz8pOjJIXIZTB7klM3LR3tQCB9qYb4GUbHVzIylWBm9tqI95N1SWKTBIR/tjSDQTeJOPPgCIirxMNSlD1A1Zs5bitMwd7/eHwAZTgigrXVQMwJ9BTc4TOdhlHXNd96I9RGRUtM9fichdTTHmwz2l9C8aZ3xbNrqvidTZ+4/P3RdeO3FbpZ2hOo1oiZQ+RTPtCLo1naOiGOYbizrYwQ72JzH7QqbDV9jXxv3z12x82l4f9xjDUXjwcdzQzSVM23Ti3MlkIsVRDMty6c6Whbsz8T6UhYBewCQaybWx0GpnIKxj7clrOnVB6sEzmkbv3TzC+pZVvv2ZiPKNs6l7eGfqj4XGEXQgueIyxCJQkp4RKIIs+o08JSqzXq4QhOeMkDmiDwGKQFFcwjwGywsV4q/JNLppXnDFrzatf3Je+fOr1l1d1+7isnHrbUdSAX8mVcR6bCIVoSJ5JO3Fk126Xjh/Mg1uWeIjD1gy5CZmFebhtcdEGwqABUpfO5rZmnS8GZf13ZhrwYkCwgIYbfhOv6zxhxogHYplt8OZoFM9vHtwVLqFQB8MRn1BGFeb2lUVigpYF7hLsUFyNmSm9qE+krI2tAYpAezMweB0Aeg3PW2Pc0SafbKhODWnkpnCmKqlaQPmoZg/ohRU3rbp3bNN4843ra2EztstcDlniFG3oHIUX587bQiZcY/ptRkQaFKAt1zCh6b6JRKivjwz4EXerKc3rijOpnZmY5VxNZ3yVznKEoLiYWP+CYx4tWGWPXmqLJ5tsCa2cjngGJ2kNhvrYvGtndg/z4cr+sxT3mPIwQ52sJfYqxTU3r7+EgX1zjtO6umbt9ceLhNB/cuPj8Akd/Y4l4J65I9YwVMKylVF2AkdT2brMJRZmIuh4jSPT5pdON0VWbkMYcp71IuYddWWh3Lzk6kS9F0WcqmdGPJcakZKQkpKQij3uQ/627aFwDJrBymqoc+7fiia3pd1owKkqESKxXxS5HAKI2xipyhZImXlcyGK1FJgTonXxwvPWHGiK3Vuz552XZ8J7IJwMENBmXoSPqJIbqoq3mw6v+taqCFILWjzPBwctpJKDAV2XWcrT9iLfoXWIidW0HCRl88r06rWXapUCGBXdbbw7LOt6E7tZ0NcIglmbO4vcTZMK0k8PJmS9zBXu0IID05nkn0ibqkVgJMhQJZPYg4KoDQFo3QbhTMPAnGkuSAIiuenbPEOI5prEQXOAveOpkY0BsAiU+IzNImhqqg71/bAaw/Sqq7ALkFJAQHZijOEtPwSSzupHopm9aBuGLQK6SxFHKgqHCwgPvovkDVDpWloz3I3wkNl2eu2dM69iZJ0SP1SXfVrbYFDIudKbvUygkhV/pTRYeBCqhV/uXWO+IrsCQ8agkS92vaDjy/c268due0Q3Zwn49SD2huxGStW9cyYHyQfKyEVsb90sIMd7GX2qyao0x9P/COpFs7bG1625Nz19GM/6+dRQCNgjV49//DwXhYFkKGtY2xiCB89vc42bQjHeROni1kmkMRFK2NIz/XejvumKySAmJEyIhIMiZh6FeYVTWTjRVhuKNSPLapm4IlW5aNieKN8pr9+0D7k4o/YiqCkhkRKfaEmMDLSX3hCHWSlHQYRlerXthAe3fXIqFQlwoLHeim0DW/HrYcgINe1IV7Vbehq3pbrw9EMxBcx9VCoshW58XAuLtw81IuTA/bxTeUZcmtEVHwSrI59satdzbsuZADt/XmBcvBzKSzGmABSfrqh87/+xqm7f1raKytQTCgPVkvHGxCYRAG1fXDnqzopFuaxxmsoS1b7hpBQXde71j26rtxOx/d5ZcY0t+etWP3bhuNUF8RVIq4E+KaeICcIy3Ld/2GnMMW3ITQpG4gI20Ggqic+hCJfyxsCwpOOVKxRyHAmx6hDhuFQP7xCX2LPylSQ2Z4kKZ+2gasoBUISh1kd9/u97Z08XjQL037M1vJN+/2mu1EE9ohqvFQefXzuHt5duk0f3YyHDApeYAbRpTpQhOWqNOQGYVl92Y9xDnawg73C9IX5zO/JZxHUV3XMWzY+TVAPThJBVbM81KtLlm3w7TYPszKG+2cnoc7WYZIt4/rqIi4X83B+U8WjubrpHaTUShHFPCtZgCHkVd+JOEQoIqun60Zk1BQiuOLO0Uy0J2Li1e1SS7qdom27QjRmZJXlPLwrvYaEkVIScnFuz08JNUQ2A89PKQtWRyeOiErXBWAZc0uul3Lru8izur2IaNd1kde6VxWvm+jDFtfyro+NEs9VGO8B0W1G5iSkBcWbnuWQlKVuQvKJAF5syOKuvKlVRMr6fLxawuMEAaAB1pfb1kDUplrUmgAbyIYyQYHZkGWZqQe/EHCjhEQSAmdICgeK83VjwIgHIPH5lHlGCiISl7lWMgDniWVapcK9e7EVQSUFNFHLnfDc1ZThMIYmGZYUh6v8TnFZ4Bby2f9TUE8AmDJQGpQB2xIehMpUnT8QGcoTV/n9OfVWkBo9LchKGMCOQqK3wF5NaE4R+rU8P20EUYa10WjP6wZB6kCXqAtXCLPrxhTP02CEfyKEerLpCuHwICp3u9m5i6fn7u237rtNI1XKfWb6tyQOZegvn9uLZjnQLrfnBzvYwV5p+lL/Ut+TX0RSLxIUS0g8ufdtI6RFUfjHH+SsGG7zTZdZ8EcM6a0lg+KVL4XAbZHFrcDaN3VW7cQGk1ydZoF5G1BWmUQKQ3u5IF+kFPJd32V92/M2OCmpPleMYjaZKafe1JTrs0xEUQxxUKleeIpWMaIpwyClFVm7L2YiGV6bweAQSyKJlERuTCsFqSR7tbzS8MIPHCa6IReo2UoSwBuv4xALsPKEUCb4qhuClECmDr8Xzse57lEYqyvcp1IqXNAmCYDyMO9AVo7w66bxVyKQdYV3X+u2LD0u2QUYY6gUQ1E7Zo4qDcmxn6jmd5cTf/8ovQ/pSKpKWSsmw3jJzXpVNe6KfCFAkQWAOVPeKJTJJKZnlFQkQ2aSoMaA7z3bGQgjXBAyR2Wuz1GKRa3GSuEoGshhpxtYb1FliVyoK4SHZx/QK1pWvsqb1ubGFY5KYshOO6VJ6os/8APhDDlyB6gsm5uLKDbOIZN07yRHiZGG5LQOxMM+DSWmdiMdx2Y6ZmhtHJlUPWTjdRty45xjNv6Mdkt02tuTYvabCApjbqxrG/fhh0/c5eWle/vXvqCejjoZ07naUhGIqPwg2OepRhtPrcx0eLCDHexl9ssQ1MvIif1+iO+rnyKoqQjq45GglrysSSizVReZR552ay81tRaYe4F1lrX1Ttony/YEhXpqtHUusm5eJi2TsYTRtCzyTmSUiVQY5rM5KIbjhInOFzpuC4Esa/SVfVAcL2KSMsLVQvHA97wT6fUdw4F48UF+Ulk2giVCExZbfiJEUVIYRFCQk0CG+4K0mD83CZCwh/c/uShgBCqFocF3fasSWcbCtINiDqyCbiuhd13veS3H9aYNF1I5ePrdiEQGkRCT/zMRAl50zNcwVMVcD4JiD3FHYg5WRKBwFqNdTgvtk6NDWgW9czullSoTMbUKSw/0MnSHnyAMiRu2GsoIBx2E+mJIbS2WYfgPUAW6k6LhJYF4DubuzqI0FL/e1KbUNk0LeRo5UU9cyIFcCAXnASNTlYEaQwFZ66hEPP1UY1NbpiaUVklsrojXbXiWsFcA9YBsyA/VaGBPgNKy22+kVZAZed42lgLtGqZAjtMQI2pIfykXlpYxYpeukUdq8H3SfXb7NJxDzhcXa7fZbt3rpzO3GXKcWaSgrC9iRGpVlVm5t5nxz8OJytCPfVkOdrCD/elaUlDpVboscYS9O+6xJ9qepsNP2HaTIGQ6nbq0OMzEMYzf6tubF4W67WnSuWkSePE2WkyEZR58rPwtDhvaqg9tVYW2FcGJoQSavm912VZmYAVxvNcccyuh6byS0dv2ODAYSgBfgi3PKzgsf6jHiBuvPV1XOOdgmm1im5br/Oo8hFzAKx7UbxRPwnwKF1Db/IyOUTet571RV+vaX214A63uQSXfE/h/6d7UfenB3D08Ld3ZPHNvnpS2vbYo/GvLwj2UWnr7bOLuLHOGuVh7w7C67dKbbGuRRaP9TsyBVxw3wVAanoA4JTDHNNOGUwQeegxR4UQBLLNk0rLM3ClDeuNwYCIpIBnvyfRsEYTGNeakeMD4eJo7dTzs3Fzc9YGwnh1zWpAaafBZyHScFJIIVEVSPjKTOrE6BgpNp0ZgqKvEXDqHyLgHXWcOCldI8oDcUuOKLNhGkrFPkXDFsfmkF7Z0GbKH+NPzT+JvEavaUOXp3yMtlaTiOSZ87ByQLUlTWVY3pVW8ue4fRaYOj+I9L4coxKUswm/Tq1xipL/cjdJYioMd7GAvNYB3PHypvUxB3XvBQeL7n3aQOJmEL43DezzUihfDsFvx0K0v1W3Hv66v05JGwi9f902+WzeRoTHmngRqiJM0xBe7TOly5p98NOcGm2NiyC9kMZNaKAQfFi6E4BUapbJkWkfqKLBihK6FTNA0ceIFBvwklXIxj64pvEcwSGH1CuM5WhSPrkv8gIm5QDD0gbmqQTcBnIqwJM+iqam0Lp8El00wqffPKI/NO6lxo+gJJSVy0iZCrLvB78SSttSOFBWeHCz6ysO1SDkURo+7trhTalG3BFmQFSAoaLPCTFHoMCkexpXsoVgcD4Sq5iChX0gZBYJXH0oJYsa4jMcdYcJ/t5gxNZfKAGEBV4bbIBbcsHm+ClXDxjXKIA8ewkURAtiUiVJDNaX177gX6pzmxxRdKgsXd1tDcLwfkZPuLf0TEYM6kx819UZirDtIi6sq6V7HeMnS8e2/8FgOG602ZrzfySAZ7RRg96r89jnSroPUGxdJS5tby1Mm1/gzWm0337nHTy7c3eOJq2Pp8F/pdV/7HK0cGe2rS2ZkxT/G3oh5sIMd7BWmL+pnfk9eNf80nt6uv8dzR0fT3J9/HHl+x1+XTzyLmh5Pi9AKuSAqXgw41LtYVtoXMQ6sU9SGuOsa5p9sDTyG9hjWyycQVGCCSeQknhNJ6etfMrzXt8L3oOuDy9uhLbo+lLb8UOdLEUzpuyGXBjIvP+EvS0boekB/wJN4ZuNIwTliIxexZSIjG94TkGSDwoW/LMsghB4iThLqXdOhV9WoqGKKsRj6a6Wy6PXbuCG5q1ARkCBWMfSD63nqXWtj7krqTrwhZSVJpws2FyNgR5EA7sL1hLHKiN48DQ3AMU9EQ4u4ODXCAPIgCN4HxfBeqzB7q6wu8GwY6Au4M/RE+QRBQKgrMkZ5HM1EklI/9BasjvrhJkj/fGjNFKERknnyUb42rqPcLjatLcY6lbRg+SS7DyUlP7sBpbVll5AeltqqlspSBBSHsrX8TZUonKFC5pAgKKpBNpgRjO0VZi0BXVshCtPewi1G2giz/1AsteeehFIcbGwfVcpKVzuOmVh8U0Q6Z4ivk2p98vGFuy+CamOBsnVi8jEuuXIvyeWd4Uuy2Rf/6f3BDnawX6Ht55/S0F7y3mP5vXfG8b1rZv3fSsfOvTbunbu8dO6jD71/8njl12v1qJfeXtPuds7d3NSmPjAEDxKIET7vW/1q02GnuECGUNT1daqDsEvXeDNP9MwDBBGKsAhYE71kTPB7HvIVHgcBvdLrKplInahvL2wWP3QdQ3jCb8pWr5d4oJ02huEAHMonk1KbcahYheE7Rh3Nq0896l3V+HXT+rWA+mbLkJ4bJCoE3oJAxqIALGUlYemOJ5m7O9d2VA6ny4ylkQTcUiRSGdu24dmeIa1pp/Lthhh6E6PCrBkPJcO4adiO4Twxr8hN+UzHB3jZ8NwQ8wLuNBYb+eCRx9zQHSm3e4vS3VuWNjSnvA00UU541PFwLfEhNsqyZ5NMIYlEcf9WZAjGFkhVm/IcEwrKPA2VB6S4r6PEhSv1AbH+B/cJ8UBUDNUC4oqmMIYUWYE8YT3HUrZGtul1HMA+JKE2Ud5oSO1kiWD0mdox9MA1KCsZ+aS67q+Rjs+WtkHFpQ3Fk8iSdqAMM6UzcuKQnf4EZDeRpPaIR/35L+HHaql4tJ2VybHtlZ/2+h3rcrCDHeyV9kspqE99l975RjrfD/ExvMd+Nz6gi+Fifikknj4L/rp45vN2ijrybRkDr53gFbud0CsbMgRHCP0qc/ksFl2IBQvESkExvEcUKSdzboiSLaIZht6KbpCCcgz38TJCKanM50PnWfoI/M9FIjhRFFXT50PfF9I3JSrJ1vSzt8wzpaK8pZQY5hOW5Z3v6QgHcUlESfUBHwdvb+AVlWWoIBEGw36oLiknvP+kqvo+SMGI3KA3tU3fS0bhxuejMgSnhIIWGdBHwhEERsGB1nZEsmd5MPBz343HiKydOa3jbsiOAP0xBQXo6WNkYVZ7EFYB3CAqyRSPzvfgDsmhmJhbKmBv3TDXyNBEmx2TtVqVMOVj4M6PylFpYPKYp9XO6p3uhRKS8VAvdYAMMPKkddJGAakcJaICFmdvqrLdLw3Br51TF53YjdPN2CcZ98RPd5hsf25HRLbCEvlg/OWeCLNLxFYbkoJ0di8vZLY/Zs+9d3Xlzp+t3OlcOU4XrlQb9OXU0tK+mFVVh+kfQHsLU4B+7ZqFHuxgB3upfRZBfZqcMAjq3r1Phn9/+S3/1lEiqE+7mPMM1NGkCM3W1qsTkmaxy7fBiaEkJ5iXEkE1mXrmEWISAouaQjZjzmnC6hFdLoLJutjnWZ/nTWcvISzUbUfI5BIqpVjEhvMEv8WkFPGIkIQCuWuHUnouE1GVg/KR2BJHDDanFSWwpCaE+8xHMVfFEJ860oFXfIhLekgJasFJos/FQR4ycl2vOGIgMDPgVRgUVSrOJIHur7MONuuJimF1UUGQizgBkjKsN4WmtlcUa0gwLcE8+MUAXtrtW3lMhjoxjLYw7UlnqcY/RnE6pnL7iGBiGp7ilx8BNZWX0qF8S/DiNf1lngmzmySflJXNY/EMFfnZD9HGa1SIU/LG2CWCUr6Stugzy594duejEUWbKRuLoePxD2dGHFwnrl1Nf9PtvZgPR6leVJ+P4vbaaJzvw8jjeW7JrDz9ZZ9cMlL++7ic41Ax1I179uzSnUx1n7MTN9X9tTkP6iZL5fAPor3Vgw885cS9pbCDHexgr7RXERTkpO3n7BsKv/fCCufLpfM/nnzb417O+TTPffko+ptZHq5GBwmegTqvV4yiuGyWZ12144V/Yehi3PGugqyO016UgYISObF1Io2WuadBm/r8RezJKmulnCSsmD9iJCk5QSjJ4NpCqiUvi6i9401+IjFXVm2T7SqpKC8S61BaTsrGFyJEsQyLxQ5Z1KEX4emuVF6QWHO4oNsyR4wf2pJHJncYORSRKo1gyuan7DEqKibkBUhZWUJEKTw2BwnAiGecWBtQzGWwKjgzHWAn/EWVEBdTGfrVMafWovpjx2Y6SBdQOxaVKBbCn/F8BPukfkazbK0+L5COwrS3nsULlviJaxBKOrdNZYuozXsOjzyLhilSIiOZZZ3OrQj9Te2go/21FKJrEKL+KilhKX4y4n7a9nGoC8f8NRLQtq9LesuVwiwOVRszoj7UnQsWhQiqy3hsuxdsf06J+/zFTe6jjy+cOl2uLBduLk5aqc/y2jLXP/7S4uzbkmHDfRuke05mKlX7/fnBDnawl9hnEdR4eGvvjGGfJqiJCOqnLxDUsijCsycipjIL1wLnqQiqym+E41IbLG8EOTVVhKA6BZbZNNb9Sqol2jJH04mPXS3FI7ri2aeu6XLFE2H0eSGVhC9ewXSMiKbIYqE7KVrWcIU4cBQUcXVe3IgDRddLTTkUUNa1UmMQj/hCDGfDfMJW1cYrbx7cTa/1MBWXvPtsiE+IaIpIeYt8FEUxxGKReKyxwEjk4HvhvwhNjGN+f6IHwZ49aAtPGFAqH9GVgJ6nb6y5jNQSuCcYs8/EUDuBWYIzAR9tZ4GEp9Tp2u2J8klxMUYJObVcx/A9OT0nOktkyTEL4Y/MCOD22ugcoSBqRBzKTvVL18nSCNGy5pwA+7U4KVzbC0bQeFU/e5VBSFJynO2JL11JRhCh/PeqkX/OEkk8T7dPa2nYFJDuk3vRyf48BaaUhO1PdGzKUifmgFJV7vz8Rv/rnZssT13hG+cmc2tbotMTo/bPCSqdJ1OYIu2J7GAHO9ivyL42fmd/Gdu7R5zx58S5I/2gMhY6nWubzma2ijlvyA6+EqmVPOTr5qIbRRNt5K4bHSQmGStZuzDhOy8DAEyFWDe196IMYJ9UtpCr/SRswAw3lR7y1Bb9XBuLkOJVJoJhGSPIZX9348J+BuZilEKsYx7oYrRMDAUDATeUIiC1sSwbXIPBQB/0hKXFC46HXjMTZZbCCmF+KGE58QAr/VCeAqW2yCCFK4AJ+Nx0Go4EnJMfG5PzzCtpr41JezZzOFBk4jHvRR66TMNpU/GAJnursP0KlwFqqpa2/YoPPL+zn8OyemszRmWvT0BsnOqgMo0QFU5CyiLjFMZ9p/BkKR8+wQTn0JEo20JSWVan8Ro2Vlutp9xSkPLQvRKeTmWpfMpMx+O9vbBh5Dv6rJgapMzkOq+9jtPDxwqHkI2UEznjKWnnyoOwTd24XV3b52aMZ6WneqXSaMN0P/azP9Ylrj6v98EOdrBfaPrCvOp78nPXPj28hyUFJVlT/MDCPxgV1M1FWkGCeaetDsq1D1W2tqG9Viqqb0Lss5rBtTBkEacIW4cvj51iS/wo6W5T5ThEkI0YKjPHiCoUfegJs+E9yaYiD7Fou44hPakrZTkMRSfMFvCUChPT9SXzWrphpUM1eSQP5wzrlYKSKOyRMGJySTjP1JjuVaxizl6Khzu58JHlkBIu94prntReFAUGg1JgLs9JjXyUwJlxQ4NsZSVqIJ/UtgltR3AzAlEKgSd5GJBZIsLJKO1l49zILdDZmY7IneuKoYN0LZld1Z/9OfbidcyqQeDtFe3TbyIFBQGwqCjMaqlzyqQH8Dy3FIHwMdmtUVNCSIfRNvvQvaX4kFg6ZtvHs2Ygtp2+kLt2lqcK3RPYbRvZNUI4sF+7uh8K3H8F0pl1fMwI3YeRF4SG8ZZi11Tu5vzKte3Wvf76Qze0O5ctjlS8fei39U1klY7tP0B57PNN1w52sIP9SYzv0S+0J1+175cZ5MQ+kdOvuVzk9LZdce7euMckoJBQbqmdwDPlPWXtiLSGxLQWyekrvCic1M2MfFzo2jCdZqx+LgLUPs9CKagvGePjgR0Zyge8MKcDvvJSC0DMOFjkUQBt2zHnM9R1oyx1Vd3gni6yzFSGEEXs5VBp+sU7HTdu6MtUlx1yLJZBmUyiVJRYcTqJAwy1bymbwFLx5jotxGa1JIAKtacGU4GKqAM862wToqaVCwBLlIq2llXtaF7BsEU3aLQcAGYA11QbxzpBLaDgqJcxqzZ7dsnqrRLJjUQ6H6t5a8/Pk5IhmiH5uLcwBRrrilKtPN0ft5xcxcX8HNPsSmJ1srxkY+bsII7kVMFJCiM+7ZLSsSWXBPa4iyeVloz4SV+NbTHmbTdp+1SGnVlZik95PZ6RSQUR1ip1q/Rp03V9OtYXUEpKe749/3l+dV+sekCqOGE8qNDz8kaF2kBv+sBUGH40iqFzm68jFXvuiSjayIv7PtjBDvYrtFcP8f3Qljh6NJIHDIV64lAkkMKMopybzQQYsINIqpT8KkuR3P5BR99ISDQBsuO7zBJCEISwXHIJRHRMBAGUQdKJ4T7eamtJ+SMcCKzB0AglOCYPLkMaudIqQEHABANzzAUJiiLvDkQ+4XmXGasweqhkVnNiKzeUj0BHYArWCH0gIAi3UCRmwnjZky15xESWwiE/CiQTylJJ1hAGf4Aofw1M07m5bON8IOAzaFNk8h9vLaUjfG8pWLYnB6uY0kAo7BMRcB2UtrJUhgrRpjD2++tKb4Q3bmRNyXa+z5uw8a9dT4djGsXRMfFsxQRtCjYgRobyYXDNPhT2tlE+e5SmHSqf53k/LzPBebpiWdsffvbkx0pV9DtYyolhOiMk7SEnmzuz+1d6++iVH5XDqLficg+0wSiZdZy2MdZ4H2MNFMhny1qHhOzrl3LQPSlPqxvF6Wr61HXXKts+A52mFAc72MF+9cZTuvsndW/t19xePb1o5pAtOxHyhCPnl9rP3cw9KIfhbKpjBRdiKOipKApTTzyfSxpIqhQs5IJ7SCrzXZiGQvGYQyp8mlNibii5cePtoIS24a0ADIkH7W28cAVooTARURxC6IinBIKLTscID2Z6RswmD3YiQ1AFXSIIJA4glMBH4Eh+Cff4K5BL6XQsFkNxmIpR7JFnwDLqpIKhN/JToG0CPVIq1DaAbCQVCxH6GUPqnFhsXN+TjamOW+LZn49p2aiPas6noV9tI+koDiCPUVPKw+y6jo0wtJEOEE9vA1Y+issxYG6ErVtmTigpoTF8LIPy9uF7UhpLe36dsihXlyBVO7d82YivmNoxN8Te5om0p9kJo+PAZvkqgiXRMZ8VewoxRchmZSp/OyacuNwf92kfkSligtV3sc3OdI1/B5abYrko5Bn3hI6ijSAi9sQjZ9Inqtr/UBOl0AH3erCDHexPyZbfsu/faL827t92b+ovRMEZDhKnHIymL793szlfYr8PLyf6PvPUUsKJlGdmBxx7Xm7RORanE7QwrmLqxghogDwET6goxRLcCLXgBIkrVwaRW575WRGGSc5SPrmfiKlYJcFQQrCnQxGQMqE8EKMX7bAX6hnh2CGjaKx9jcoCK3VNiNgZkhu4s5QRUZVc6bkL9pY2hQNVCsD5IVUwoW4KJ5c0W2+R9iBKE0JwSYVRP4WzcZ1KaTNlYgkFllYiBkjvt1S+wbTiU0/2Bub7GGN55GEEMh4nG+ufqpuuW9l8Bqnu5jOvODQb+/22JyNICr9Fzolj5MNet2z52KY/MvKzIrWlfKxJ7MKeVJLt4V5XLS3XsPSX/JOqE6HYpn8pbXvyIRZlvbhRF/YvGh8l/wW0vxE0aS0xj8s5N1/MbJiYJyVoV/KwdGyKyCnETSbjLSbj3sfDgx3sYL8iMyeJ9P27NRwk2Of5e58IR7l8mqHw4MOC3/oKluJ7TH4VB/bVdxJPtpdiMjNI0A/Db8ZM+m7jSQU3iSiYRBJF9awH4TLJMJbjyRhmk0ixF/blES+LMJ3wdljvylL7CaQVLU+BjpSZPVErQhBsiHCM8BQu2LG6yIiH3waxbc6BdGItrhv2dI2gW7zUiSThMCSWhMaIn/qjwASyBlcGcDETaakQnhZW0RYTlOQaRJFnOJmk+R625DVH2+o6SG/tQWQdG6nsiSWZBY/54W3HXJWpIPJgz0Zd9nFf2GMJzPcEmKqHUbd0DG2bntSGjkhx9wRHNACaDfB+IZk2/dEvKmivhPb11Z8UR3+szew4WSJboiWyHSPanjDi2v2McUzVWR3wleR/L93XLVlpn9owhVG2fVJjvPEzS6VYmHZN4y4vnrjf/4M/dI8unrmf/vCHY9pkL9bLytNm5RBgxymfgx3sYH9G1jSft2+krU8u6/AEGO3kWAA/Es+C7+ls6szHfLQJi8mJXBTF85KNfPwuw1ECcbOOaRmYSToAwSMRY3F0EPKMVAAQLng6YngPdBHMMJgmggJvLA6oLjpSqMAfvz2VqTSKp762EonblFBhuJMzZ6XMdNnnTC4pk8BDVjpSTpBW+jFwTUUAjKgqA1L9pUSVAZpy2cBJgbqgGyA/VS1mRj4iVZZEIh4ArxyUJoGdjLhsdpyA21TKeLw3smcjH+ahotRSIocU3zZds430luo5sby42fzMvnil59gA28JS3VK4ArhmSdQWbFYeoJ/i2n/DuN3mud90nuqiNORHuWOkMaoO0pHFt2u0OX/T524kyBmfn33qadOJbXw6VoIOVPOUb2IOMrG8iJP+Q9inNHviob1Smzh3XdXu/muvu3d+4213//TUvfnWQ4tnmyLQfaE/xSMG/NOwWb0sX9lYzsEOdrA/md3iwov2tXF/a3953MuST8NzMwUl0xfzE+GY6Em244tr12q+wwkjMH2zUSo4LHDSMgKHUwTkpyNWbuDYYBxEgLdU334kpRCi8C3F5GlcHfAmROGNwpRU6AmCKKphIbKE8u3VtAQwl6WdAIlaRCEa5bOOuqk0ISEUDA+rTgPLVmSRR3+5157npByv7LU6krWxQyfmA0NFesrX0qugqPgQqr3LXvGIv1dIhBvJUDZZaG+3aWH7LRHZiwSzPyY0/cHSgT3fpB+Iz0YVFTzGtL+30UeDgG5/jCDSPm2URZA+Am0SsWMGXEvhtlNzSycaIHMP7NmSctOm+0kb7ad8iAczWGL9GTfCUnr2iXw4SnUkERshY7lkYWFjuEWyQ4vDj53bph9dsH8fC7RIRjIcJvLhKro9uKPZxG02+v9VAWnFeO6PzzXdB2lUutWNRk6n42c23g9tcLCDHexPZvadeqW9QE4v2pORmLA9Sb3KIKnkv4eXHt/tRiGt0qWHdHlZIUNxRjjsYyeYSLhh4C6AyAWzLLTHYB/cJoAH8H2urQ8ijYQGStvbvBUEwXUjPfwDGX7L8BPsBDGDSoZKwJAEnmnuh+ut9mijXpgloEEyiJCiIiXSAswUV6wGqVGsDaPpQABm6ggHA9BSZGRzUuyV1tIzT2L3xM0pDnvCKetWwXwK3Az0xmPCE2yneNQ/URKEpFpLdppDhG3jkNzteSpjf5zYSyn3m8IQxQa6mHb7Mszs3uzA6mxAreuJfKTidM5naB8c8QzFtVkWugvF3eed4kAKzzfzcmGvH7tHyuda6pVYOHtszPk2xP7qT4oz5qn8LF/93MaRUTdUXGpH2jbFYOPzo21YkXhb1wpEd4uc+IdTXvtPIsVPYSk8hZIrm0qwvwc72MH+FMwcJL6lA7Zf1pKHudnObe2bzCoSmE7svG02uJfb0B5h7KNrOfEsxgoB6K++8oIGqRYAD8LRlz0pEeZsFFYIfUYVMtjgn0gERWNIKLIZRERGWtZVT4QFlvByKXQF1xKoGB4B8hJYA+tI6DqzZABV50UgKltpRILkzQUDZEMqy8EwWriu0ARfbKRRxtwHmevMHDB0b0ROAKm7HPMgXdrvN4CcjKkGQeytSrYRmJLuw/fbLbDvz184tqbQ/nb7BbYH9FRX0xM2jEVTMjTK3kiIuIpj8S2vMW9Me7WHGfEsRyXcA3oiBqJZLnZmTbE3S6SrKiCRH1uKYypnPObHfklLfAuj4LRZO+3bkXxlaa9YliZtt/mNm0XSvm4g7F7/fyozpC4W9TDb72U0q92FpacexCPsYAc72J/URgj5pH0zfT2TSUHtHSR+GXuBn9xUP0poaXkGCqjg+5vls75pG2kVpqxy8/VFtxgxgYZ23DnwgKGVXGH2roy894XYyF676wbek0sG3IPiAwWCrq5jXIgijYiG0S1Q5GRIK3IQhuhQXWJiidhsosn833l9oWXXWbWJx9yUlBLEpwAdUkfFV2KRVK/MAL4Xh91Ib2xkoK1NP6I+1YFjTsmbwg3MCFEQ2+3DveO2VxsGsmT5wjnbXinp9zZsb9YC4x7gTBvHCahfvP6iES/tk5GjbeQ/7rmpfR6EcZ+Y3W86NICmyS0C5/wZrxtJ2gFtbAEG8JaXflJdP/2TFFumuMn9fb+pLnbftD2Wcvm5jbLG/X6z9tdVu/4ps9gK5pUluJoz7Nz1KOsxxbi3LLXbtxuW7iDZvh0PdrCD/YrsyQgrN39Z+1+gnoriW4E1+PZu5i/aevXC995t007f2QoPPlf7XFiUu+bWSSJDqXRSKUrGiwwyXpWrqBI/iCGPcwQvDySPDALSQeIiIwSmlqxDCxFFFE4O1umYGlg9RDqZbochwxQmsGF2v4VjdC6SwcGAN8/qV4CnGCglhgRb4THPUSmelJAVq0MRn+qipMJGGyZSEgNnbSYb2APoACfHFGoEo91IPuOrLoSturaPKzMiIBlxbZ+uKZXtMaWwzdpCR8/33HDac/48bJ/m+XXblB3hFk/12Me1wmW0sE7s3Ihw/6MgWogNprU9xl6b3ZKdKy4fzhhm160RdYgK0gGf6L6u+h+wz4gPlP+sT26EpdpbZkrHJ8KW8uJ/JOVJkXvjECeW2/JfYs8vp78WX3ltq9YeCuYxgGifOjFSO6X9/uy5pdZTGHW244Md7GC/EsPF/BNOElJQu3fcUBTpK5vsdfd4PHrRBCB+MfqY69DMRvfETqWrXC2ZAsbw1SV4IqTPsmxgWC999RUuskLBoJrEKa5ENvVSQOogB5470oa3Oc5xxlG87FQkYovsKYwpJsIF5oItga8wMBPDJEIxuEyFmwgQOYImqROe6kWeyscED51yFTmwRIHYwjAa1iCOdrpf3hxvIMRtjfCYhr3GzTI2nJZuANllzArtiYi67NPsj4FaNuqcznUdsGMb46WNv1jKN6W3G/s5SzGS7eerLKJ25kyhA1a4SHNXKT73xZ6WYSLN9trZRjg2pjXC4pQ4ZExiS6OYYxprYZndD5cVE4LH1D7j9XRXt8m5+IIRxQiL4/EqbZke4E11sfKph3bpvzbF3LcM+3REXdM5HzV7axft+bFhRf0DdW1rbT/0zRiXKCkHUo+teWv7vLlGPQ92sIP9iuznPPhkPGPLfu/B13X7pUSduzvuP20CDYuz03a9u3LPbp6akwTKib+50Pdmu+XhzX1eyly/JpaSRaahum50kgDYEhkYFI7ffHrcCUxSHZUZezz8DHlYTag3EWTFMFqXSI0ThdleMW0vcuPQ4EYBRircitAL5z9V1VwfCCdmsn1shp64AxKOl0azrLSXWkDupVVkyeT23lUPReCW9nnst/158gbkOGWvI/0hORsh6Sgdq07K2ojjdp9WLE8P8apZFRmu5ZYtHdkpc7vhkRkgHQiH9Dq0vPbGIaGs9JDoBhsBnnQpIx3ulQ056NLzLKw8bsj2o9kRf6wObDrkw7VTLoz2wuF48YUwavFCQbrAWQpJkTrVaX++v8b9Uk+On15cu/fe+6mLfSu129lr+iOtRXJtlnYsl3pxuCdj26z3xJ0f7GAH+1cx+66NxlfL7KsvhItkXozjfqZt/5qNC307eUZXQHqb1rk1X1oB8GRIC8WWrq4b3/i1b+yr3LBCtF9mU4uXtQzfqWwRR6Yfmw7qjWRscE+sgKME7uUMK9omsrLnlsCGkbb20OBzzqmQXRPG9njjoXa4DyFnuhufpqFStYXf9OaNeoyWmF4iUgpTcpa3YBhKl9LwHDYItG8x11yyjQDGABmEBlmwSaEo7niR0SlqaEaVrDQ7eyH5rZGnDfkpDtBHPp84V1I2CIdzI5d9uPapjHGvWnAvVp6qsCekPSkkUnqhTrpz3NWt0uNGeMqP/FNcOzci104bpMh6g3b/Fo968TFbTLNbjt7bvklGu20iq0s6t83OUp7pbwqxMux4P0OlMPtQScuxAuxYNR7D0rHFJJldv3d25N763FvS8pkUVOcmRe7aYCMAuq770Z5P04oaz/fHaeOf7zl1H+xgB/tTssm37at3a2/aQkefXMn8EzbnTVDOzYQkF5cfOVddu9pCFuaLcL299tdSUa2FKW+hfsSPG/RPBhmBGFw1YsIMiEUIPQvE6gqjfekKw4LJcHnviSn0FuGQ1CKxhoP2wIa5dTMtBRKTH+l0kSUlEkBJ4gQl5lmqNJY44rNMOQO7Pq2g3ass0dKoTlrqJpw2glD12SgmOXoLtnRPdk15Gcdpb0QzxtunsY04+702GxYc46e4HKdr7PcbN0vY809sJA8DXlXA2lIkoYgjBSuhCMkqpzAdG2kQrKtslGUZW5725/Z6slQnjDpjz9Mqb8V9kUwx4u256ZMklY6rXeWePntmDgpty9ZY+L/43o/d1W5n+WKUjBqycrSlNtLGJ8MP92nhL1zjL3XSsbWfru3zS/c6XlO95gWrlqdliruOpWlTBGLzlx+6LpbICJH/OGtku790dLCDHexPaumbKfvGuN/b7Tqx7zhXfwlOcO5tWykWDeXckydPnDt37up5N9etVvDT3J1vn/nz8w/cTy4eKXTnKnfjfvrTH4qoVsPV1VN3xIuf0vecHqpnHT74QWceVz4bbWOyQmarSeibzpfdlilib8cJTwQE3lagUA1FGjoXQkBH1pU1aDWlY+cKASxVtHWbLZaFC6bIjRTMdVG0IdqoNXRMqIiCp7cG1BADPuJKRBbJLVkCebIxVrN8mJ2ygvr9UJf20nQGetoMQLnMBlGwVz4c2xAdeSvOfk/elj97ylYYQ20cWzMQj7SkIS8VSVpunnuHznVqeza7ro2n0ixMaW0IcKxTUmXPSROy3G9A9n7okHOu0/HYl5vyS4Roq47rOlRDPfdxjCDSv9fYdt5NJlP33R+/7zY3V+573/seV9yjp+cuiDDm04nSkme6D67ZR23H+kO4/qBg7BPQP4vttdmT3DqwoVMUzng8PtSgFuVfhxXMVTdVDnW53m5dmUm1R22W5z59ynM/R8hJWlORc+LrmCod7GAHe7ntVcJLzK594xvaf+0Tc1D+m/qzHK8zDyVdFN5995vuz8W/5c/zxyF79syviiK8du+e5AlrhPuw0VY/28Z8uYg3V9+NTz5+Eo6X97PPvfa5+GRzmQ27Z9mDs9/MQuELgVYWOp8L47PgO1YWyoPPir7T8dDnApKSV6+rN5xJmpS6i0JsUAiKcgFSLvSQIBvyvh8K4QqvdSJeIXzNFY5Hcq57zw1Z+iEXmEalz1IYIokXEuI4boNAmagGRzJFYWpsDz/CGmOU9OgS12kP1c/SGVIS0QBKhAXtWQDtnuJiJEv9ebsMiKW9NuOx8TgFpP24s/3+iAoA7J80rgH9YyLMAJ/zMbUOd03vJniMKNyGtPilRtpzPcUkFfmls30YRylcRKbbppH4rxoE5HsCg4haMSDxGgU26iyQpGpEWgqvqs7NpoO7M5m4x1smAr0B/0YKiWqW+gR3Yi/Ceaxgq3BIuJJi2qphZ7O5a5pWnR2VIxbcscq45Q8J9m5aRLfeJWeJxSx3V5vW7m05jVLtDUtXuZvV2v3WveCmR8fuh09rI6blLLrVprNnvJYT7653EvPKeF7oPlR33szCHCiNQXvwAC9kz/ugKD/qeiP2hZRyHe90zD1MlT612MEOdrCX2i9HUN/wX/vac3riWSgU1LfG63uCiu//Y/8z96a7Of9uuLoo/OfeeCPcu3vXryVtziCo9TpcVFXs6jr+4Hvfi5+7twzl8ig7PTmNHz75IHNVnX35N/9y1u1u8nJ2nF+vu3w5zTN913Pf94UAE6LhvYEiF18IboQHIZME4nVMhe6l1HWRluctupmAAtwhHDIqfBChaS9toT3L8aX905s6X8yUlZHPQHmEg/cKwyHQHPJsEYgUxkAf01/a2/RTCI1kieKBOryHCqdCW9DWHodSoHr01lbKV+cAt+IqA1zKH5+v3VfenIfHazcIQ+0FjAJ6IR1Ql3rgjTKoFRfHjx0PiCp5JpC73gqUVZmZwG9bJ8ZcKPxCQIpygX+39WBpZ3lwq1q1olEUv1a4KQ2l/9LZ4N65V7q//y+2NqlXkk7l6I5tgVni2OslZLnOyY/AhdB5JdBVu7mjSWbAj50uc/fspjGymosEbtboYFv81rU1RME/TALx5FYvonr6kftbf/kt949/KkLQtYk2lFUjMkJ9TJVPS/3VJrNJdJudSEYVvLcI7tk6lTtX+IWOIZ9M97utVJbIMNf98AmwCj1q/HiqfzcRm6K7o3lm7Qgxd5vKfe64cfOjO+7pquEjssWHb3adekBe9yhSVH34x5qXQZ9LbwTLILHNd+p+WQ6LFfNRWtzfROlpL4htqv9gxnJpF1062MEO9ioTsLzqe7K/5l8c4tuvZn6roL79bf/TovA3//yfh7d+9y03O5+Ff/j9f+i/+Lkvhr/263/b3+ibK1QPHz/+/4WruokneRfzRRf/2R/8JJ6+dZoNV0Ocn+TxCw9/O5uEkH345L383vG9fJgd4UiehyxDQWVC/dLIyl54K7ISaYkcsq7vShGVCEwkNIiQeJxq4AknIy5IqRRUo4J41KpQLxpSy/s4ZFFYc7Vrwx9exKzimV3FqVphGE4Y2ZDhRSzs5Cmq2LVSgN0QszAEOvO9iAhU4hks9eIz1AOyY9f2QXXxhSqJAmglH1RBz6vCRRr+eBr9lmNASyD8b/5G4f6RQPnD6yZAPJMiE3moRGXHauyNQBm+KuIgtaCC4QZ67QJYA3idA4j2el6F50FphIL05XnDLgANKUF0pmIUv9afXmzY6AYr3fDDYwF8uXDvPq6UuXr+5MeHy3yN0kmypuE5gFWFpmFGEY5IwFZTII7qLRZjApAhViMtiCXnUQGd2/NC2hvhqR48Q8Tw6LXur5XUuZGSaa6fuNc+/7YpKh6EXUxyeykgbcG914q7EKtAdFsRXSsGm6nLEdVOxuyqdZlnblWJrZV/kYl8JL0gkInitLCGbgwXcerQqPGYrlwoDz4TVc3t1lt3N167xWtvuqciO54DOxE51nVrihBlt5ZaG5DjSkD1aFc+jEJt0KjuEP9ChL1T2/IVW4jM9H9hHQtUFb0A/T3YwQ72KvtlCSrtoKmvmYJ6kZzYF1/5iv/n/+QbwKY7uanCVfGW/4t//o0Qr+76bf5h/PHHu3D53nfCb/z2b4R3f/RuLPI+PPnoJpvP5tnDzz+Mj6528cv3fzOP8XHcrF3exCw7Ob6TlWFZnBxPcgEieF+IFSAoEY8XyfDwlA3VldIxIieFCZ+6IOUknFa4iMpl/dBJPWVJRSlcxJB74rRDdt24+C8ueRQKlRRi03bRdz4rchdFQDmjM4CrcDwT9EaBamD0SKQTWlVEkisCUN3Qx0nI/KaWeoKQZsFfrqUZAHvRa6WefNP3gXdTEYd2oun/6tul+62T3P37/+yGNZLwBfF46qOgIIhpGd1agAf+3ZlJHYDSyvTsKHcX1wJ2HecCP/LHg5Dnc2x+ScfA9ZFA/kLXyPNEaa6kasj3eFG465vaPkTe9Pjf+K2FO1b5/8E/XylAqieX6gHYFUH4bb1/lvYh8ZxhL+ohOzuZuMvLnfIZ3FJK5AYFpfQMdVFpyJP/sIUUyw2KBDKY5W4ruQcFHul4zQOvigi/zXZP3L/1N77s/m//7Jl6ImomEaQ+FiNB6jqblkZkVGQ5L93lqrb7RPFBiCRhj1okT9oK8upUBnOQ8zJ314z7QeDcmKJAXjzYBpmzJhX1766u3a+/MXE3w1L3rTZTPjv9i+BSXopgVmqLtVRXLUK2xWJVu1b5M5yIzG7Zc66zqP2Ou1WYEZOKQBFzPwc72MFeYfrivfR78nV9nbTdDvFpL376mrv3zW/65XJp6SaTif/Gd77jfucv/kV/8/Sfh9998y13fn4TLrLCv7GahveyG//6/dfjExFUXT0LfbuK7370cfjCgweh2tXZs5vz7OjOUbzz2pcyV11kd5bH8Wrd5N12lb/9xhfyxd3PZz1zUX0HQSXikZKKvKDC9yIsX6gzL9WkY1NVOkYpMcckJcVeqoX5KeFdZK4pE3Dycvn89x918Q8/qqSchriUdLtY95mAPJsVMbvZ9UG6hXVqeVsFogAP9iDcDrtGMOt9WKgbf1N34JBfzny8vm7jICkh1ePrHW4BzhajBYsgLfBwUgavXrVnQmu+iO6/9xeW7j/8zsr97KrW1eDuLqO/vLE5GD+dBimBpDJ45Qj41gCgyjlXRXqUlW7weJ67y3Uim9mE4ShFVDQm4lU3HYgrxLTL2x49zirBXRthKKqu/c3fOnF3BNT/yQ/UOwiDqY1KwBxtzY40RIbi4GdaKh+pDStPrIKSIdyGuZQ5ShJ/yYnibXeUp16DjjdSILDJmdJcomTMGGbzNtwGSVxfb93XfucN94c/W7uPrmtdde50VrqPb6TslJbV7W0NPJXO7OBc+a5E4BDkkeI9UzugFLlXiA+ixiuz0P3cUBdV+r7I+WPdO2kK7oWhQiPVoLqoXVRPmnn19Jn7O3/pNfejKnc/+WhraUvly5wU916KBPlM+QegUSG/rdLSvmcq46nqItF0S5Y3tdpG5cwKdQ42lH+wgx3slfZqgvq6h6XeeeedT8S5d++e//73v+9ZSeJfm/xr/jsiqPW9dfiNcubfFEF987s/DEfzo3BzfeO//Btf9vXjOlbFT8J3v/Nh+MK9L8bvP/1Z/O23vxB+cv5uPD1+mG26bThaHGXLecyvPtxmVbfJ7z+8n929/6V8On2QCc9EPKagIChIKRc5jcN9DOH5CeEiohycYW6JveBbCophPZt7yns/FE07lMe5y/7f39/mz7ZtVg/SVlJj613vGeQqshAFMqikrJhkYbdpWL0oYKKa2HUsCzv4RRnCSiQ2iKuWixAv1p3EyxBDkftaPXymntSLxsODuR5Vx/kjEc4zgdvQdiFOo/u3f/tEPfvO/59//5lrlT0T55stHhgCa5Hawnr7CXzvHpXu8SWAPbgF6meVnPOxUizYiWSkodx94gHmsrN5dJdbg3IxZeD5MVeJBBhcms0Kt15XBuZMo/33f/fErUWM/9G/vHJorOUklxqCoNJHz/BdA+ALfc9OZ+7Z5cYI80j3sRbA61AEJcVXBLcRqaIWFkeFu5FEZa5pofzWUk28TkQcLTWY2bAY8ztvnU7cx9doDH2IOv+tk9p98QsP3f/lnz6x+0WRoFq2DXNLaouFiEj3r7tyS7XpVuXtnz+biKB3UowQ33I5UTvZOlpuLmarevSM+FrnEE1Lfjo/mkMYHIv4RVDqTOgozVV98N4H7nf/wkP3TCT1DOcNhc2VFicNnB5oHxxAbBhVVchzplJRuaqziImhwFr5mbrFAxUPEVWCzyy17MEOdrCX2mcRVFJQnyaob4ugHvoPTz/0X/vKO0785BZ/ceGnHzz23795N/zO5/66L8vPhZ9c/YH/jV//sv9//P1/EH/7b34pfPf3vxfCfBnDNMQv338QzteXcXXd6hvdxG45zf78229lV1fbvBna7Oxemf/s/TZbHH0h+8qXvihykYJiPVgISeTkfRScx6ztq1K8wLySKCNkQ9dLKYVcJGUef4L7XJggkupyoWtxFELxv/+Dm/xq2+Q4P0zzEK9WfQTspnM/ub7posAmFtJOVctESyfIZIAwxgricn147agMT685HnwxDaHdtkGqIQrR7HHNXY1rfC8QnvjrzU4AFvzZvPBPBZZSISKrwf21d078v/XrR+5/+f98zzdSI8DrmYD3ZrUTXXh3tCj81aa2njw9exQUQ0gMAy4Y5lLvPDkO5K6qRAL2o7hSVmoDWzi1XBauFSkw7IXiYvgJRQQ0Mk9Tq2FQAI8/unL/5lffdr3Uyx8+vlHNg9RAIRAWmAqE8Z2nl1B1AnE1ybFICacCEkcRhmlF/RuhlBjmW60blSWwV5qdyudfTApYyit3G5U5Ub3vi7ye3thMns3jQKPmmaKtvvzY/df/+pfdt97bSoWkObGl7vNc7QFpQPrqVJiHHzrs7kLkMRJ2oTIaqVeIlPHJxbSQ4mE4UUQkUn4KeVNvCEjtuhaZUNdTtdWHz7aqBdTEIrA4liCbnfvoJz9z/4O//WX3o2fOfe/xytrzZKb66DOAnGhD5gohdAbu8knpzi93um8RttodFYWC0qk7VefiXMqQL9RLv3gHO9jBkr2SoL4uBSX7RQqK/f/um98MX3vnHfftb3+bZ6DAAFffeRim5dRPriZ+8bkq5NkDP6/P40+eCtCbLvz0vT+K9z//Wvzt3/hC+M/+0R/Gv/Lnv5j95MkqbjfX2dtvvZG3TZf92ue/kP34w4/yu3dez+6/+dt5Tv+fIb5MCqqTQup71NSooBjqc0XbdSxLwchZIZjLBVC4nGcChkI9e+FRV/abNv+//suromt7ZRnzqhtsTqlvh3g8K+L5Rt3kfsgnIi31qHGEsPcHqqcctyJREYSfqMu+utqFXiifq/vfVJ2i8B6qLi4nM5FKFequ96fzXODaAKY+2vvnpag6evDBH88y/z/+G6+5//jb5/5b76+NeM5EOk9XW12FQFSOwH0tdQWKvSnF8uHV1gCPJ5OZ6Ee9AHhHx1O3vt4IKAWSymNzszUAFsqmHrwAGPl2/0wqhbkiwJ3aivnwaGPepSsK9z/91x+4n3y4cf/pH51LCQUn9eiuVX+cEBgCLATuOwE9MHu0nLkrlUmFTB0JhDeqE6+/eF0ki4KjHFTCtEyKhOG/1+8sRF4bmy8CuMmLfyTep/TwKHOPGHZTnrhu//brwb352l33f/+WVJQi5UqPQ4bIXykgwolbrUT+nMEYfAoMO+reT5ZSWFc7tcMg5cTckFQOZemel1JuzJNB9FOUEL7rKgCSOhOZ6X/Ajo+k+K51v3A0w38f/OAH7t/5O3/J/f7PWrXLluZV56B0O6UnPstkFSL1C4b11F7352oHdUjs/hglFdPVOHGozZfLqdusmbc72MEO9kp7FUFhnyApPM2/4dy3paC+6r7qvvnkm+EdKahvf+Mb7nd+52/47363Db/7u2+6opj6f/Ljn4b3f/x+/OIXT9350yGcHeex62bhc29Nw49+9jg7KSfh4dtvZj/8wc9iH3bZTbUKf+ErXymmQx6fXtwUV5dX2e/+xb+eN3GWnbz+JXOIGJpdkZeFlJPPJBImwr9M4FkKxqWQbLVZI6Vh6AqpFhvyC+qg532XP7lq8//D71/YMF+IoWjw5GsGiZBexJLFi1UV68bFxTQUUgdRIBOFh9l0kvubqo04Q5wcF/78uhEaChFFUFFd8KFuY8WagJNp2Er9CBRDrlwjDwEJ2CRY/Mm08B9f1qxG4VE9/85ffeC/cFK4r/+HP/E8DwTIqhxXC+zwZ18uS7+9ERkoPti7FPAxGc8agvfPZu7J1cbiiUeUodc1+vzO3TmZWC/evO5QXYqPNxlq4mQ2cVciBxRIhKAgS5hLUPuTD8/dv/ff/i+5H7176d4735qH3Czr3G7I7JklnAvKMrl4o/UWIiscKABuhq4Wqt9qK6Bm3qmYGJHpohHQsUiAZ5ImquC948I8EnnjMOjMnA2gzT/YbCICrFpbMARy+6Mf/cj9D/+N33b/7N0bt2F4TElOZtFdoY6UgtzxxKtFBpwtTdGIEHTPkA9KkSE8FM6ZOgtp2FNpFJc5tjXzTKTTtSvmumgrnTPkST6MEt6VantfHQNVn9txlz991/3d/9Zfcv/fP7pxP7pUp6BJbXFxXVk7EG9BO9/wpmg6DzqWKsXlks7CbDFxWxFgKXI+XqqPpBod7GAHe5Xp+w2QfNoSBAyJoJiHGof5vqGfr3z7K/7Ro0f+9f/a6/4dlxTU2dmZf/CgDf/kZz9zf+m3HoaJSOpb//T9+Ju/8cCLVfyjDx7H2XQRpmfTsFtXQHh88FqIz5702R++/5PsN+7cj0dnefbBR3X29v27+buPHhe/+9f+m9np6YOsPL6TDyKZq8ePi/tvvKHjpsizWAgPeIFGKWBgrmkiLGX4L3fNUNZ4WEvkLIPL/4sfnhf/+IMqa4Y+L2JerJo6F3Zlfd8nh4jVLjaSJsssy662O56jyuq2j0dFkV3sarzqspNF6a/WjY77WA9dmE8nvpKqEsGH6WQSttstL4cKAk0/E8JW6nozJ/T6ycQ/utn6vsNtYPBf/vzS/Xu/c9//b/5f77uPbnZGQKcCMoah0tyHx+nBb5jsl/A6PZ65tUCNjwj1wBDe08vKhrkWi9xdXNaia/P+k0KZmgoDpO+fChylSHAN5zmi+XwqgmG4TWJDXfpLHCQE7vNFcCdHE/d3//oD93/6zz50H1zsRG4iDPXyP366SupJ4HrnbM7wo827MAe2wQtPRAcQMyf06EKqQiB9ciRVgTs2qkIX7yqfSykOlgVaiuR2SD0Ulcp4KPV3yfCbjiHUqT4xXLFBbqlO97e/fCQVGdw/+MEzRuuMPCBP3PUh5LMj3a8IgKFFrs8LqR6GFPVzIsJ7rDZkLqzXPwZeixcMA6qOpVQdw6o2b6TCUFwXdAj0gws5w3E4XlS699dVxo/UDihO3MM//t733P/k7/4t9x/9syfuidJQ18VU9RBhUSdsxhyhrjFvNpfSq6o094b6PZnP3ZOLtS2jr6QHO9jBXmkvEBTDI3zZXzzeK6jvvPMd/7VxLQkRkoU9FEl9KJL6zre/4/5dKaj/43/8n4ff/drvuv6HfejrPgzdeSjvP/CPHz02R4nla8vw9t15UA87fvejj+NvfeGt+I/+4IfZf+Vv/YXsw48fZZ8/u5fN7p7E9997nB8t58W9O1/O/PwoO7v7pXya9TmPFs0W0/z64nF+dvKgEGkVUkS2ikTdsbKEy9qhL3qpJ/Wes9enrvj737rM/snPdsTNZ0XIn63aomvbTKpCpCMCuhFxSUVNRXlb1Uv4KKU3ZMvFJJ5fbzNwpZhKiFVtxhyOQCbeO56GpxcbvJ/jRAor+j7UXWu+DcvpJH74bGcT41FgV6rSTdfZ6zkmIrn/2b/xpltd9/7f/8/f5dkoF1XrWc4qCULR3rtSSurZ+drnIhGI4Ww59c9EDFJ87rgoREA6Bhf1MT28Oxcg76S+WFMDeBxsfoeHcF87mdv8D8sEoZhwPuA5n422Y5WB1x8Pz/Zi6kpA/T/6O7/m/v4/fN9VkpEIxKVAdrttldbz6hN3TyC+Uh1xtACoeeiWsVOqfZd5FakO5mwgD3C/0gWU2507M9fvRKKoHYUxf3ZxA2Hl7kQKZbOr3E3N3Jh3D6QqUDaQNkrvvR/+wP0v/rv/uvvHP3xqQ4RWL0hORM1MHt6NqBE853RRBJcenKVc/kF5GDcpLn4ksVVf6sj/dcxzU3386290fsacG70WpZSwcxuVAZnirXhcZO591blSPAj7P/mP/oH7X/3Pv+b+P3/0zP30wxtz9kAB4gRiz1Up3tFi5s6lvrgRHiqeqc1blrjQ94p5ww1qT3U62MEO9grTl/X2e/KJPp0O+SJDVO7vOf/39Oc73xFJiaP+t1JQX/2qAPL7D/3p6Yce7/N/93/9O/6f/gf/1D9yj8KXFkv/k9VP/b2zr4S3P3cSfv+fft9fnnfx+PUQfuevfDH84HuP4v27n49Prt6PP333Z/nX/jv/1fCDnzzOp8K/OgzZxabO//yvvZUtj7+Qvff+j/K/+lf+7bztm/x68/9n7z8DJcvO8lD4XWvtUDmdHPp07p7p7pmerBlpRjPSKCIJETwyFmABkgHBxTaWMffa5grZxr42Nv6+j2sMDtgIC3MlE4QkFNCgNAqTc/d0jiefynmH2vd5VvUICaOZwfa/r9bp6qratfdKu+p51vOud70r8eZmK+7Tj3/VK5QW3P0H93uopC8kJBX7kAsusIK2RHc6o9yPfH3NW22MXEAUlJPjN9ogILtsJeb0kekGMRf2mqzvGACShupxga7G9x2n3Y2MNiMnn/JUOIp0QE8MKKOZjG+qg4DroIzjGk6OaYAWF9hqP5NWtVoL3UifPy0zJV+aHMVj8M9oAncfndb37C7IP/xvp4CtCZWNqpTSss0JdXQ5+5sLPYfDWFHd+BlPhv3IuoPgdKidNMCdcz/jG0SHAhuMFo2eymVlrd7G/eIsFxRE1pcWyIxQnc74Uqv3LJCiEJmbLcjmNs7FrU+ljRw5WJEfevWS/OPfPWXnUPg9IJE0cX0qhXJAlFQS66gng7MyG5IpCRvZyexUVqpN5A9w5jcozfkqgDUVVAGkw4Cq/QHaC7Cfm8rL2mZrTHK4GQWoL6oXNoqve/SAJMMho35/KO9/xyE5uTqQkxdrUFpj93GS5ygG2YGsFtDHdRAtzYZUWPPIYwttYH4kOlpaSf5cv1SAmtludVH/8fec5rkmyrZqDwOCAciZi4hJdHNQrjudHggb9cC101CZm60BCDVGe7Rc+PpX5O/8nXfJH3zpCvK0zi/Wa5DKkgTFezRXzuAzzoWNvfa4HqtLRwp8RtPiuBaTNEmT9B0Tfkv4nRBxxgT1opoaJxzBpx/84Aftb2lMUA+MzXwzR9T66XX1hvKCeh6f3TezR//nL35RKq2u0ou79d7dObX9fE1fbLT0jcf26D/608f18WP7TLlYVl955DHz3fffZp47vWqmy747NzNnzu5sOjrQzkKlBPWSdpTvunOZeXejvuMcv/m7oX5aUD8lv1TKmdPPfsWvLB7zdu3exQgT/ige+fjVu8BBbxQO3RVIhH/12UtebSBOfxj4uWza3ap1vf5wZMIkdlPGuM1OYHhNPuM5jfbAWI9wKLBy2Te1NshpFJsYZOkZCLckBn4lIJOs7naHVF+6Pwj11FRWN1s9HYaJcoGerid6QNdzIHM5D+IBaKODlecrdd2uKfWDdy2oj39tVT14YrwvcSbN6IJQNlAqnM8oQ21w0Ss3QQTYqunpkqrWWnaCn04TxD0COO/SzHRJtnaaAGpqAwwWZkqyjvccb9CjjKYtG4EBaaGSl41a2wIn1yMtTWcsodA5gRNtt1w3LT9w+4J84D8+LTWa/nBZMZ+RVruDkvgdYHk52al1LamRKCzBUCVC2UwBvFtQQuAMC77T03mpVjv2Mw3igDi14Y3Y6CLOteZB5EuzVzqbkXqza8mNDWSoonZ3vECYi9Aq8aZ8zzvult/6zBkbN48gPw/gb3ahTkCSLJCmPkbDoNwlETAUEbK3pDFf8GW9ORSqVbY/A1VVBaGwfHSpNfmxXnRg8X0QeRf9jy89HTnmQThDzv3hbOY9gABq4F6NGCkC13/9038sP/33flQef27bKjeyYSrl2wED5+MYfy+P8vpcKoC2ML59gfNufI962x/VJE3SJL1k+gt+JwQL/vg/qD74wWuHkEhQLzpKHDlyZHzdUdE08R2RjP7iRZHvvrGi1kZa9y/0lZkxulLS+vnnVvXK9SvaH0bmhYtXtJnJ67De1Mf27XLa/Y5zdP9uc+5yy83NlJ36zpZ7w/49Tq+bOE42765e7TgLy2ArU/Zm5/c5rfbQ26me81YO3ukuLx/AGHrkAxeopFwdtr2lUtb9N19Zddv9yANYu2nXeJu1vtOPRoBicUEIXr8XAZoSg1ydCKqJwV0V9JKTdlFuACYY2cmkbMZ1Bv2hZiQIqiJ0iwmCyIVy0CmopWG3z10GtQc0zfmernaHOAkaBtTnAH8Yu46GtyCM1ANvPqSvLzjq//OJMwoUJkOAWA5gVgfh8Hwaojww3DCILDj7YAGO/Ed2iAAlwtG+VWMkjJE1kXG9Dc9lQsHMRLjIxwcoWocLQ/wdq6E6gJcLdxkFggqBcyxcL9SHItg768tfe+1e+f9+/DQu4N3n3AnnmVA3EBHbV4BqqdJhAEWgAagrlAXqx/f0hmMIIgZP5RyS9aKr9S0h8G8BCmunzrkiRlpg/loaHeQFlcj1WLinlkypIGdmi7K+2bBEyBQ1tuVn3vtaeejpHbkK0iM5GzBL2jiCwYaNpTdXycpWY6wQSXQrUzm5tNOy7y2ZF6k8h7Yni2n0G+pI70VGWSyD3M5ebdlBAQcCS2WU32jii2LsOWW0hREjqM5iEE6nF0mP3n2oey6flfjco/LuH3un/KfPnL/m7n9tXdV4SQHKUFKs5KS60+GtQR3QlyR0OlLYFk7SJE3Sd0w08Vkznn1j/9kfDoHlxfmnb01Hj56wcfl+CgoKgknWF9fVwtqCuigXtYCgqnt8Xer01JXLQ5X22vp7X3tc/d4jT5rvf/1d+itfeUZvt8XkcxhbJwMzN1Myfcc31avrbg7K6K+84z53WIvcRtx0Tp9dd0qLr/HatbOm1QjdxYVZ78DRo86JZ857uxZCb2H3m7xSueB5Xs4LhgO/6MU0uLk/+5HTXjBSXhDG3nQ+5WzUWj5a45IzPN84nX7gQXWYXNpzu4NIA0TpLOFWptNufWfAiplopEwFJFrdapqRouNdojOepzu9gPNOTjrtmSjk7M44KOx0Ja2qjQ6np3QANTUHpbXTQEOBTi4U0tvu3SsP3FAxP/fbJwB+Q16HkTY92kkgI5yXqGkL4uOJdmqN2VJebWx3wHbkRmVNTNvW1VxJBqNwKoYh50wAojPTWdneaeO+AXRBHLvmilKtt62Hm3WQyKWl1QJB4W6SBHiDGUvPevKB27/7tfPyzuOz8lO//qTgElZK8rmUnaeiCopBPgvzRVsGTXyc7yozxBEdFHA6FRvlZxeEF4FgCwD9Rq2Hz7h+iu7lNCk2rSmNpD0LRbdJRYfXFB7sCxv6CJ2rcX4SoEyQj3U5h8K6/zpPjhxckV/+3WetAwcdJWamC7Kx1bLvqebmZ8uysd2yRJIGQUMZS7sHCY1GL5RBCL0Q/UVPuxHeZ2S93rGmxDCAqitl5MoG3qPx7Gu6sLfpko+80xlX8qhTEMU24KsBcXVBdgHailuH+hrJV5+TH37f98u/+/gpa0rEUZA0vSZBiuxuENv0NBT1Du4v6sPfFkn1v/txTdIkTdK3J2DAN/np2xKRB8dfNO+9mOhu/qKJj0H5XvTme/g3H1Zzr5pTVYz9D4OgPv3YFbWynNavuu1V+szpM8oUoUj8LOC0r7c2dswgyZgUGGMqHTurzbY5fHDZSSJxD67MuWeubDm75itOzyy4W5dOOnt33eeWZ5e9g0eOO5vnH/NX6zU3lZ72drZ3vHtee69XcUL/ajV2/8knzrujkG7niVsCA23UOw7Ehp+oyMn5Kbfe6zlQSyA134zC2HDOySTKyU5l3GFj4AYjhi1KHJJTq9blQlzDNVLT01ndqPeB/iNQkHZc35hggNcgllQ2pWIoJNGQFWCPcjmrO22cC5XkAJj8QkZ94G0H1MZGV334Sxc1t2Ggm90UQLHWGVABgTlBOh4Uy3C8gJNheegmHUcj6DNtF7jSk4/ERfwrkzxADlxoSpUwD4VQbfetVx1VUglqp9FEXsicoYFoyqMDAOPMURG0OZlPdQaCYtied735gNyymJcP/s6TKHPsVp4GwBKkSYBE4tJUXpq1FmpgBHwiGFBIs9GxZEZpQp//ARQE3REYm87uvYU/EgQXGncCmu0o8xjFAgQ7oAkMueFQNp0B4Q5tWRrX09QWxSDHhO+V/MmffF5+7ud/RDau1GSj1pEQ+RD0SR4dKEBGpmC76fhgTXVoNE2FZAfOx6XAYgXk2aby4ZcYaqmQ5fwgVRXJcCQV9Olmk+Y9fAwSVj7ULBdZ43SSDL37qJ7somqcQyK20eDRzstXtiUna/K+9zwgv/snp8VGB0S/0BmCLuj8LdE5o1TISB2DEP7oODDhvZ6kSZqkl04v+TshQX2Iz+O3VkExYCyjSVgFZQmqrmpfaatWZU5VChW1/eS2fuLKFQB3qN7yxoPm7FaoKrqnL2wO9P49eZOK0ybx+ubCuYZp9VvOwvyCU5pynCMrS+bcdt0bOSAB8ZydzY5XKrrO7NLNzpFD17tRer/fuvqUq5wpB9Duzc5Nefce3ZX6zKNr7udOtN1wFPtgCR8E4g16seE6qIzneMAbF2oDNCBOBvKj26HLeUxucCsFz6k2hxyIexwRT0/nTLXWcYDq4J9EF8t53ah2wGMJKEdMoZAyjdaAARR0pEYq47qqNww5MFYZX9so5lSlHMpzXuo99+9Xtyzm5Oc/+rwaRAnXsqoiHQMAXAQ7QnqlklJ0YqB6IqhPA/zrjS5xEe+UKoHMdjD6JrjSbFQBIdGtmTeOcxmM+mA92/DngNxo1rNzUwDfPMriWhzHQEPib2Y2J+tQHiEAtt9NZAjC+Zl37JUiAPyX/uszUBXIBwC+NFeSVTpSoBCqriVct4E6kiQJvjMgrI3NJj5Hz6HiaRDfoDm03nV0EeeiWIL3CIyXyqZl2IGishUWqUBR1WtNlEXyE9QpL9vbNN/hD5+XynmpgQxJTpzL8TNF+av3luXg/LT8wm98A+eQoBJL8gy5ZJnOtg2kXwVxgyypU2aXytKA6iMJUrmVK1Bd63V7LtXTFMppol6cy+IgYQrETg9DuqVz3RcV34DBb0miVER0hkAjaKrMl7PSrjPyxLh/wl5Hrpvuyn1veZ38xz84hfrRmQTqbaZo5wpZ3yRWsgh1u77VtP2AnpukSZqkl0n8jX3HdN9999m9n15Ms7PbOP+EPPooo0l8Ub7UuaQO9cuq39+tPvvwKZXLRurEharC6FxFwYa+4/bXqrXzF9R2v6Xf8po71JlLa2qjU9WNdkMrx9WQM7rT6uhOLLrV7pvOTlNt1XrGgyIxadfkPKXnF2f0uReqztlnHzInTtVMEA/1Pa+53b3/2B7zq58863z0kS2n2QsNA7yGYaI3qgNd74amE45Msx2a7WbP7XQDPQAi7tR6TqMz0O1+pEfG0WvbXdPu9XWzH6tUOq0ubzQMo0F08D6Xz+gLl3ZUezjU3EJjqpBXF1ZrOggj3ewNVDmX1avVFkb/seoHI2XSKdmu9lU/jPUQgHjkwJy+//pp+fXPXZIzqy3VxTndQaTAsLIDIOTkOedhuPVurx+PXZRpegO4d/qh4jociAj0bWSVEoHQAZX2emNHBoJ7mhEVupwTGZvLcqgD53RorgJhSyXj4/Nro/gogpJwZG0Vde5GOAdkhPzuun4GKkTLV55atefRpdujR5pdcIr64WCuUJBOq2vdrBlKabaYkTbKsdveE+xBQt2+jdkNwA9lqoD3PToyAKjDUPIF37qUs5I9qEHw/7VYeJwHC20khtEoQv5oBLdPR125jTrXhnlJLOeeelqO3rAi5y43rSccTsB1gfhQSjb2IZQTXbddzi4iX8a864KY0bd24TAJeQjlyPecnyPTxgGOD3Eu1FtE93rUlX3LjQ+pBrMg98G1NWg0qRbLabstCL0TA5S9NF+UAJ9TJaYwSKi3cWpjVb77jcfl+bM1uw4qQJuXZwoS4DqSXr/fl92LJfTFWC1P0iRN0kunb/+d4MeIfwCm8dsXXcw/hD/rak4Fdc1Jgq7m//W/rquH6g+plfkVNdeCgrqxqx78zGldLpXV6qW+/v7vu0m1EqPjQWwuP39ZuUVXQ2SYtW7dTKUyppKquNzaInRDdxQ5TjjqMVirJ7E4e/bPu1uX6q6GTImTBffxL3zVXdh7yPuF/+tfuK9amfJ+6f95yn92LfBkpB1txHcd7Q1xLUbxHn0e0AQ3CEOfUc/TnsOwR07A0Eco3/e1iaPQCaHEAPwOVIjhwlsD0hrRRJh1dbcf2pgHPD8F5dRv9Sly6NQFJZVTvQ7fj+jtrWamCrpRb7HztDYjxf2cfuy7b1T781r9048+zUC0uFKpfDatOp2hUL+5yIgLYLcbbXQ3oB0VzkOJ0L0bBVNQQC1BPTVoCqRuEDupX69h1I+CrNoAkTRAJMBIqzbmCjnZaY697+ikkKW7OQkKRDMIoEauxeCj7Qr1lHUolx9/122SBXD//kOXkA9IEiVxQbCd9Ee+zCubcW38v/EMiliniQ5IDn1rzWClrGe970YgE6ZiMSuNZtc2gsasXAmERUcFdihyKEO9QJmiDTwDqrGYhxpqWYXGUEz5Sk5atY5tF4n5q1/6urzvJ98hc2lP/uhrFyjiUK6SEvqvWuvyLtl6zs5B6W10bBRh5lyeyUoNbaR6IZHOTOdlc5tOESgJlZmdhlLcrNkvPVXVDOq1Vm1CqULd4obMljOyCsVDj0XmX4JyqlahXlExjdFDqQg13AQRojz2VdhqyH23z8rCrj3y3/7kNNnelkMlW4XiYjlW/U1N5qAmaZJeSfqz3wl+PPj3Z+T0YgJJPXDiAescMV6qK7J1ZMvOQR0+3FEPPdRX99+/Yk18p54/pfLNvA5KgSru2a/mm2399RPrenavry+c3TZvv+92KKxLZmG27ATNQPeyrnNs37zjlbRz6sSq29xump160y1VZlwzbLnVurgrK3POxk7HW9z1Guenfvon/OvmUu7f+62nvEv1AOTCtbCR67qe3xmMQEojz3WNr7R2hr3IG6kYBGg8qBIX6opbwLsgMjrZmSAKDRDW8z3HQGxAmcUGHALyohMeSHMUc0pEF3IpJwgCHVp/hkTl0w5INDFhMoLYUFCNnhowkCz7b6RUJqXNj73hsHrdoaL6W//5abVJDzaa/Dg3AoXTaPdpJ7IASuCCorMsSIArg3BqGPlb+xDuRpmE0+orjvwJ3jMgKOu+jkTInAPQrW9xwp/CI5FKJQ0gvBajDig+O1cEQDftjeU5+emc9Orda4CLRlYq8ne/a0mSoZFf+YNnba4MRzQFtbC1Q+BHVXHhwkJBVtfroFECrpZpEA53AkazWBWoiTw+5xyVLco6UdQI5PwYB7Iotw1CotmOB/x8WgadawQIwC7kGKkC7WYrSaxQfuM1ReO5Gs4vHSj15R3fdbv8ykeeGUcFxwdco+W5OLcLEieD4z8u3mWMPJbFuSkXpDagVx3qwagbKd+1IYdIfHS5xP2VZrtj68n1UJyfGjuAjN3oKyClGgcFqCdvEuMfjgcJOB/3tFIB2XINGj5jfwx2tuWdb9onhakF+X8++4I1r7KsJZDl1S2eh4Jwe1ndSZqkSfpLpBfJaQxf40TlRGay5MRnPGj2u48S6lo6g8eePSJXr16Vmu8nsgUwHKyp81KX4opIa60li0uF5MKFC1K93JPNzSCJ3ZEabrUwYq3KlXM1gUJJtusNtXv3EtQFw/RMSXFqKpldmFKvuffd8pM//R45tpCX9//6I3Jmg4soAerakZGT5rYSwONExQCoYSxJE4DEiWmuYolHDArKuZXxKNdxPG4emDjaBWkYlQGAJQZyyzPiouqlXBpnqYRmKDJWznehofhac3sIxbVEjHHnOIYB+5KUtSvxCq2o23YtlpOju/LyyJmm1NqDxIUc4n4f9NxqNDuKJiyasyoFzkV1hbk5IBPOqezQUy8kgElSygAI6y2lIigVAHclz7hvIA0yDR7cC2l7h8BKEB+Jl+JusAN8FolGGfSrb9Yw+g/G5jzhpvQ0aUVjl262J+VxjY+RBjotAgPTlMXsfYM+QRvttwCElEaf0a2NOo7X2u8HAJuf0x2CFjIiLtcQcZ4GCtJGj0iQNzpSgmFgI6LHdP5AHtyDiZND3HCRYqYDcnI8e1+syznNkimAvzVdgozCwVAefnLNkvn337sPxyMbuimEqku7NJXi+4IyYpaDfohDfI5jw0GAchK0DZ+hT2JUlHEN7fwY+i0O8T5gVAf88cuP491eIB7qQqcOHu+izGwaMv/aj6PT6Nqo5OMoxHgPxTozlUNzEhvUNjM7I3/4x8+DBKvylruvEw6HPPTzTmsgB5Zn0OfuZKHuJE3SK0zf/J0AK/Aj5Qs8vv3XwwW633bkCBQUnSQ6hw+r/jUTX/+Zvjp37py6/r779MH9QzXo5dXTTz6td8JIzfY8KBNfe8ueLs4XdXd9x2n0hg5G5ObN997mnLq6brarDcCCMjtbPTeMRx739VucX3KP3vkO5/ve9HrvyNyU87d/8+t+c0gc0D64xVUq8QfDxFN4DQ5xPcdxuTgXYMMtN9xMNuN1Gj1gScJFvU6ukPXa7R6gMQbaGm92quBs19sMRGBd5+aKebPV7DgOqA5gbObKebPdaGuPO/hi0DtVzOqtThswxLG30bm8pzvNHoWFJnC3u0P14997m7pl1tW/+HvPqgHIBkrLXuynPdUbhBRhFtRprqN5zvY1juUKnuq2GAUBnwLfC6VM0mx0MTCnLxojH/jS/ub5Y/fuoMfgsMyNi3B9qww4yU9VwtE8iY27u1oTIgiEGxEmAGquWYpHIVRST37kgTultd2SR89ULVnwi+CnUhbwSTosLpdypQZFw7WtPMCN/RikljnTnEZiptmNDhZc50VgZ1RyiDGrbOhwkAZjMtySJTJ8bl2xm9Z8ad+XocpadO+29TUyDULfAQHjrW0HI1Ac2OvJvXdcL3/61QsgOWSOT5gfXdVpkrRfXdSHEcObDDWEN4wRWJnNyfZ225Irle4sFB3d1DGksO0pg2Cq6AM6TLCsYo5KlFEnOMihAwXuVasnIckNxXpsNM5toY9YP7rZ4wthzZzjNJL155+Wn/rZd0ln4MhnHjpnFRbrkoVia4HkkMMkTdIkvVTC79UOHMevx8DyF/1y6M334vyTNe8hfQkEdWuno/a9fZ9iLL73v/9X7PHp6Wn9A3/rPnXy2TP6i3+6qvO5SHmOZ469/pjeOb+jnzp52szNzIJPMmbXPs9pXRo6pZLrPHv2il0PRa+76ULWPfXkVfftP/rT7o+/+91O3A29n/nwMy4A0NMm8VKptDfsD91hmICsRhiUGg5J3cHQmv28REdOys94vW7AZbYehthesZTzmq0+I0EYQKuZqhS8nVqXrucQS8bkiinTqncdMSPgraOKlZxTrXdQT601zpjOp0272x/HMQL+l3O+aXUDGmzUSCVkSHXXLcvqB161pE6cq+t/8+lTGIOPFN2Ol+aKsrbdUjbMBPqoAPXExZokBJKLcTm1JWoIJWNBEm8KICzuMEtk44h/eqYgO/QAszdIye7d03Lp/LYFPTpWLMxPy8b6jiUN3thSMSutJhQX34PEGC+O3nUDbmGOY8wlPzslP/bGXfLUqbr8ySOXLSDze7C0a0pWL9VwBuAa7xeXyrK+Wrd1JQFmoPb6AHC+t98bqCTOWwVQYDhk1Vd5qij1rQarYtMS1MPa2rZ9z05Yni3Llc3aNYISmZspyRYUH/Mj6zDC+3g/KZaCIzivv3ZGfuZvfrc8d64jX3/soq0b85qaykttp82TQBiJFEq5cdvxGa/lLsBcTGzPJ5lQ6UDJdKGweDvZ7vly0a7PsqXhvLm58VorKimeM7/EMnrIhyoT/VvOYcDQs8qcpWQzkG4oz+bJ0QzK2Dj5lHzg594lW/WRfOor56zK4g9uebbE+z1JkzRJL5X44/6zhDff9p6/U/68ryVOQn1Luvfa8/n18/Yka/LbA9J6+62ysbkpU9PTwu02mNqttqyfXZfu1pZMS0b0cJgMBg0Ztoay3q0lx27ZzRXDyfknN6S2WpNHv3ZS3vuBfyTvf88PJdzv6Cf+49PcmoGBV8XPZ7iINOkNOboFlEN3BSMtnX4sdAID3UipUFL9HgO44h+OrSzPSbPdt17CbPS+5VkFskq4hsbz3WRpIa+GvcBuU+45rhTyaQ0FoVKOUp6vxQUNQq9xcRMUAjJBGSblccrJAh6OqBRA8Y1HZ2UpbdSH//QsRtXQYAC2LIbXCnVNu45dG8XIDDO+Z01r3KyPTgHcP4hmqRQ+dxyqK0eG9EqDUiGlcefaoNO3a3w8h9eJ1KtNmhyF4ZLo3RdENJMZdAfUWspIKu+Iy7r7YG58bmwUBcAvyiXYs25pKIGijebAeTC0Cce5biqBOuHnXIfFx4DrllAXHqMyUgDpNAiPLt2cY3GgRLg/Ek2A9jx8j8opXMt+gnJycB4+tt+3ceBXqI8Qigx9wmME7e16U1wussL94iLdfj+UucUpfHtoaiOco127bpAdtPuvvW4frhnP7fAr2sJ3hPtUgTdwmpZmoycLIBjLTnj0BpEsLFdALPSSVFCQUEEgGL7nguYI35M6+p9bdYz3jzKysd23LvJ8T5PlpUtNyReyYjgW0o7Uqh2ZwnuSHuvW7nPAAYKGQg2iQPrDoVT2HZZf/qe/LbNTWm69Yc56CEZRJJc3tv/8T22SJmmS/oJkfycv8hDB4sX04rFf/EWopxPjCBKchxqHOYJ8Gv+Tw4cPK9+/rDHaVwx3dMPhvL734GH1H/7gk7pYKKq0n9Zv/r43mye++GV9Zaeug2pg2m6k77/zFufCuXVH+SEU1Zzz+c993W1sBcb42v3nv/4R9/V3HvdOnrjk/NJHvurF7i6g4cgtlDJus97wR5oxpyO7fYYeJd5gxJBF2oOWcMuFLJRS10Y5T6LYTM+XvfpOmzvogg+UW6rknVq944Ig7LSSm/GdJI6gpLgDk13LZMrFrOl2+/hcGeC/WZ4tms1GB9iLHICMMwVPt7oDOllQiuhgpPTr7tyj3nhgSj776BX1xIWqpi1PmUSViiWpMbIEcuchLrzlPBC35CAak+SK3Jai1bOzOiSPXTNFuUqTEy5gicVCTurNjr1BA1yTRx50+eY8m0Vg/EO7cU6PeI73SvZCtV3YYNggvEcqFjICRWhH/yQAftAD4f/gW47JyRMbcn6zDaAen1vmQuLGAK+QP0b9uVRauDsw60eFokGMXExMNUaTGSmEJrtrDh4ywDeEmzDS8QGl2fqB2zg9hndWcjBb7rFvXcB5AluST3PrEc4JsSI0W7rSC7g1vRGuZWK9Tz3zpPzge98pl85ty1aji/5Dxmhvni71UC/2luA9VRO3/lBcF4V+Ii+yzlzrNe4jbmCYsm7u4/KgqkC6NJPSOYJHDAYrSRRiUELSxY1GHikQvnWE5AmoNV3qdxh1g/XAo5hFHjQ3kuhQBv1dPvex35e/87+/F/fNl689s24VL7KapEmapJdJ/93vxJps8GO0GHbt0wceeIA/6XECSx15fmzmY1pfP6wug6A4B3VRLsqPvPvNev3xNfm9586Y2/fuVX/1DW/Wj60/YXrrfb3TG+psSpn1tUDvOTTnPPqNZ5ybb5o1g7rnPPb0ObdeGzj/6WOfdO4+ssd58Ctf8T7ypR039Dx3ZCpeabHk1dZaGHInPmDSy+Yz7qA38EZR4qEVrtKJl8+mvVa7Dw0xAlkl3vzijNm+WrVbwMei3LmpkltrthyAFM43jucqCAvHqfcHdvNbNEofmC+Z81tN7irONjsLU3l9ebtptQS34nAgq3ScmDCKNDDTouPs0oz5uTcfSEwUqw98+Ak63Wnrnw6UyqYcuzsrwRUEoHfN0bTVBEhRKjAaeF62qm1a4YCrKAW1T4M5qSDQBpyh1OJCWdbW6xbYCIorCxW5gvfjyN9QaQDWMAhlgM9fJCC6gteb4x1imWbKGdnigmB7b0d0AJG7b9sj77hjWf7Rf3xU6i0oABAWwT1fgKrifBjvMopIAXTpGUcTIQmAspTecD0L7iSEkZSQf60GEkOdCL+ZjBG61L/oWEHlNA66ivqwSjg2U8nITp0eeGMz25TNYxwSiE2lMuT2IVwnxnKYAhx/z9tWZP+uBflH//4RHGV+CVQi1CUIj04NZBIeX1wsyZUr9fGVqPfKQs5ukWHfoi6ZLAYLUEeMa8h+ZGOXprJylR6K6Ae6hC/PFnC/WrYdrHg2C+IDEcbcVhkZUx2S0OtoB6OAaIxo9i4X5dJqUwIqUeSRy+fl6pNflw984AE5fXUgDz580TpYTNIkTdJLp/FQkeEirqUPfWj85tqTTSceOCEnto+qo/YNwG6ma3/zJCc+P/ulZ2X6rrsklx6q6tYldXqtI0d379XbWyW1a39Hn3m+KRfOrZrzVzZVyo91O2zr2VxBd3odPWhozQWwIQahv/vxr6hXHVo0v/nRP9Z//MgLpjnKmwGEjKTTZnutoTvDwAz7gWFw1153aDqdvgZwOoNoZBzHdbZ2Gs4wiJxBHJtMyjcb63Xd4663YWytV81Wz3TDSA+HsQniQOdSnt5u9AxxGSCli7mUurhVV9xOYxiEXBOlqo2uCaKRjsJYRSAlkIHqgmgB/FaITFVK6oHbZ9VtywX1j37vOWl1ewyZpLhL4fIcyMdGYIC2A94VoSqq7YF1a7CSAs8VkEsnQOMplXCI0cYZ1ZwmN5IcWXQIoKfCIIXypEraleYwsEFNOV/F7dRbAE2aCwnodLVmBG8SBb1HSEYLC0UQBq4h6IMA07m0HFoqyGGA+MMv7FjvOReKgRHD9yyUpN2PbHRwnp/PuSif5jrm5dj85qezdv8n6y4CRcV5Nq7hcvC54yrrWMHjrC9NeVQlK6hD14I2TYzKbtVBrzkSFLK0iWZW8q5VMWApusp30X6yDK/L5LKydeGc7D8wLxs7fRvhgUQBtWx3FeZmjyRJBYljd9WlYiJpozcweJFsRluPRX7tGbKomHOg0tg65IFyuyBd+kBwfpDXkbgrGVcGdn5QQGYjyWAQEUIlUZ3ie2Hd3NNQVpwzC9G+nWpH5qYKNkhsjLK6UJKVXfvk83/4Gfm+t90M5Za2o59JmqRJernEHzd/rdfSt75+MVlX8yMfS2jm29oae/BZZ/Nb+TxOZ8982s5DpWpucuvirdI810wqU1X5zMNrSb16SZliMclms9Jpj1Q6lZaLFzdk+2pLTp1aEy83L7/50c8ld+wrJP/wX/8H+eLj5yXWmUS8dDK3NC2DXjjCaDbhnAwn07lwKUooZ5T2fF8WAep9bmmuHYv7y3Ml3Wx1bUuAn0k5l5MUo27T7pLEnEKQg0szstnuWZfxURKp2em8NPuMHMCtLShmnGS2mFN2wA+mADzJvl0z0ugMSUyW2GkSOryYl2M4/th5kPB2m2VwbkyM7yQEN4uEBEg85mbKVuFwE0GCLd2Tq1zDQ7hCA0lAjuuiCpw+440BscwWJSLg8hT80XuvBVDkXA/VDM1WuWxmDOi4hOfQC20IgKYSplJgvgRjz0DJkGpwHk1sswB0FhMOQYg4rnkunls9Lj7lDN/ImsS6PbQDz4zSQBd5xrwjGdmYfmgvI11sbo0VHedhaI5rgAxYToTruKvsMArtMbp/MxgsSeTqGp0oQCR0E0d9GQ0CHGndxkcRiAvl1OtN9B2Oo1cdCUUGTbm4HdvNGt/y6v2Scjm/xy1JBN+tNu4Jo5aDILPsiciGacpDzZWzfHh2B+AiVBDd9itQiiSZlbmcTBU9ma34UJppuW7PNEjfxfcoI7vnsxiEpKGK8rJ/uSAHVvLWyeHOm/fI9XvKctPBabn54JTccXRRbjlYkTuum5Lb8bySN3L/rUty17F5ec2Nc3J8V0re/r1vkX/1oV9FHpOFupM0SS+bCLQEkZdLH/wgf0/jTQtJUveCpEhGi4vr6vHHRRhNgtu/ZzJbulsZquZ2Xq8+8ZQKVvbqJT+tt/tDHVVDXV50TKPaMLtndptTFy8ZJ8w4KzffbP7Pf/BL7pEp7fze5583m902ht6cIvJcvzjtVWtDDOwNd8v1s7mME3SGvnHFG46M5ySRn86k3W63744clQKGuZmc5w+6IWCL0zd2O3gnk3K8wWDoQyg5AH7umOs021072+3gPO3YVTtONxgZxkdwRsopF3yz1eA8lDiAZV2A7BjGI3BjZDBapwCgk5581z3XmVsWsupf/OETDHkEwCPMaykUfd0GmbF76WjA2Hzsy1GMzKFqOIfBDf0aUACcwxnpWKVBTlB8qLLVS5YZGRy2DgXRx9sUjqf98e6tdh6De2wgo3Q2bdcS4RD4kHMraVzDbdihFHgMD3STdKkugMh8zzVG77z/kBxfKss//t3HkScDyIJg4si6tLegtnCaJVSSFAmNS7R4MVuS8RyoRWuGtOdxYMAIDaQ4WyauYyQLuygWfwxbRCcOlsvPyaYkqSwIoc04fjwGFi4yOkaTi3zZfrZRy/z8lKxvMOIDCBMFkcyOzgfyutfeLB/9k3N27otEg5Nl174ZuXR2C1mxHrgegxF8fay64Tkk1OX9c3Ll7BqqwHEGBboHJRQKo5vzJrEVy8vTcvnKDq7hEZEK5+U4x4d22Rbj+K4FnLO2ZQcbJN0l1HNtszZuCxIjtFdowt1u2TkqluYUsxKceMiWM0mTNEkvnV7Z7+TFkEfcE+pjH5N7773XEhSDxT4Ohur3+yCjQB1461sld3FdD7oD1a639fJ8Wndafb121THNRkN5ztCcW2uafXNzptrt6je85V3uT/7M/2aOz6TcH/qH/9ZpBdqMkoHr6pRTnJrzt4ZpB2NnRyLXTWVcrz+M3CSOfZ0oF793fyqf9Xe6HYyfuVRJ/LTvuINBgLH0yDPGcTBOd+cKKWenybVQxgPwuMWsZ5APeEkcAI0bjSIzUyg41XZHQznxuMr4rtMdhpBSlDZ0vlN6upzRtXqHC2foPqZSKc+8455D8pr9Jf3Ecxvmw185DxDCxWakDW1co1iTRJgBAX3XXEGu7rRVPNIUU3bxJgGa20DwJlDpzJezap3rbwiAMV3XeYMMF5dCteEs/FuAIti8FqWBD6pKmsiCkOuSxsSwMpOXy3YRL8lk7EXHCLdotwV+u7Iqm5effvNuObpckv/9PzwqDagX1otpz3xezl2FumE9kLjFBR0VGHGd4Etz4IGlipy+UrVro6guOWlH02Kbpi9kRHLct3taTp3fsQRHsiBBpT3XBrBlz1Dj7Ds4B/W9afuJiWbGDAgSCtiSCfvmwMqcnL60jrqjRugHmiGHm2vyYz9yr4xMRn7nD58htyEPDdHtWKKlaiMZvvlIRc4EGZqYbRlsUcZ650UyHIzjGpJg9q7MyLmL2+hL1moc51Dh+i7y4UU8tjBfkdWNHTt/RLKx3pE4n9vO2x2OcbxUyVsPP/Yz7yzvURpkzsELy2bX+2koV7yepEmapP9FaTw3Bf3ESBIgp0+uf1I9LpBPt47tfAcOHqCdT65euSrD3pC/Z6nWanLxYkPa0pJ2uy0XLnQlg79BX+Sv/vjfVO/9qffKDVOevPsX/k3C4DEp7Ss3XZGppSXV6iUJ3ZgNhrnz81nAI8BLjxRBwfGN2rNnSnUjbktu3aWT+el0kkvpJI33vucmrpeow7tnkxZGzngvvs/N4jzJpRkBAsDhAHJBNdftnlGNDhdOcjw9sua3XM4HCCm7zS4AKNm/NIVR/QA8ZRMAUsvUQjnZVfZldzEj/+2xK4nrO2J8XGXc5MjeGaCXl2g/hYcn6VJBdhjaB1zrAIC5y+yBXdN2hM05FwYSTQO0IuRtJ/uhpJx0Kjmwe56uZOKnfMmkUpJNp6WcyoqGhKS7s+N6smdxDj0zdo+nK7uP8orpjDDCRdZHu10t04WMDfPjp/A56m6jZng+QHJMYNzdivNLGBmgfgrclRYPdQIJW2cID3VkPL4UwJ9gm4XiKOEcqjIPCs/HewefTYOE6Xnn8DhIJrD9znktPqBSUGK2mBfto2wc07i/1c2OnTsjXRHNo2go6Qz3mAKF8TieL2+CCNEnEe4K/VLo2DAqLYMI6nJkZbyUgfduNAql2+5LDsqNIjQJerJYiOTi2VXrnm9dwhMNJTmUSj5vVZ2lI/y7CLWUB3GxDiSSbrdn22tdx5k3Mry6tmPVZYjXjILRAxkLVSEHGriI5uDNrZYUywW8Zr5Uyni2gwiUZAk3kWEfis/WepImaZJeKr3y3wnNfCceUHQ152LdznpHkZpAUdJ/aKygXjP3GtXtnoK6yOvhsKSebF/S2f5Qnz+zbXK5nBrR883zzN/6e//M2bt7VmcAG09cWOUCIcbBcUaJdgszU051c9sdRdpNiEp+inTiSRI7YRh5rnb9ygwUz1YzhR87lBHUFOAL4OI3el1Go/VBPV4m4zrBcOgqcJoGfsdJ4uRyebfdbjhUShjRu46NvxObOB5B/CQOxrgmk0Pd+10DBeBCGWiAJzgG2m8YAs8jw8kfJLVcTutMOqVqrYGq9fqGHnscFUOo6TCOIKQA+9RjSFkQSZfxgHAdvfU4YlfXIsJyDox7NXFOKUpi5dPrgZiGB6elaMWjgyHH3wQ3jtJfDJRjtRfyoamRE2O8hioIvDc2AeI1MyDQW6mAxBG/3auXSgTngadtVAgqOAZAhdahR6EFYBIY/rPqixW3Kg4gi/sEcGf548WvPM0avvia5kD0BAnC1oHNwXGSAZ0rmDijx7qPS8PnKHs8scd8COJ0y0R+15rHPEhiVJyWUO05OIY+415XORCoQp5cW8ZWMk+qPEaI51yczZnEgw/xZMvgGijOnY0LHfcrr7Pn4j29H3k++4vkNK7d+HQ7SEH9+MyuZT+zbNpBudbNnsk2ss7fbNf4On6KLK/lNkmTNEkvlf4yv5NxyCMyFIRUuVzGTxME9fjjsm9fX7UZ7qjVVzPdoWqCoILhqlp9MtBhGOp6HOtRlDLZzEhBHTiF2VnzD3/sx8yulTkQl2tGQ+WEoC4UAeIQJ4pjF4DoRrF2VTxyR0nkjUYOyCZxlZvgNQO/RikoCWcUxSngFvdwSuFzJ1bKA074gDAHL9yA1yTioaEGOO+jygYgYgUZmMEhrvFYArFmcD3IgGuh6CmB15pBYIkyNBfSMmYsxgGfANZA+hHOJehwDRVZYgw/gDbwFUANZyqAuYVIohjPwCESFBPndyJ+ikazMwnsIEZeZYERn9BaZk2COAWAiQrgKFWEJQPkifrZxOv5kg9eyUSg5zUEevuOz3jYvPgSr2Pa5/DMMi2YIs8RWHM8DzY+zrpwzVIAkqUzG13k6ZKekKhwDfNj4vXsDxr9mIfNn/mMK8UaWHMaDzBfvrStRAVt54LAWF+b0CCazcgAtn+unc+8NKVvxIjj9Dx0LBExGc1QRMgb9eU8Fc9lFuM64mK+ZvuYzbhTbPs5L8d7wftn+wvH6QjCCUibx7jyth62DrjVZHHbBnzKNpN7STysLyPVazArnUjYd7blfMY/njeej5qkSZqkl0sv+Tvhj9v+IJmuRTW/9g4EdV7TQYKpD4IKngxUuBSqhZkFFQ5Cdfl8X482Y5XLDUyczepGLTB33bVXnTp5xeRXDjv/5P0/YvwkMYPh0HR15JScjJv1NbhDu7HSLtiBYYk8khNq4QC3XQCj7zhQTCAdQApjEyCLxOW2GagnzntRUWkPI24nGcV+BFWmNQgHg1xU3gPCOzoBFIK0APAgohjlADGgaaI4MsArbkWFobiCUEFttHDzQ+RFGBOHp9JiE6OSlspwIUgFBEUjDqENGAU5SEi1gA0gBPjhtR1143zAGud08Nl4nyeOzlFzoCbaq3iMJqNBABWGgnzQqa0dKk9wIx3aITthE0+2RP537c4Qd1E4DqEGqDwBm3jKkT2VB6mQJMTyCLAWvInYPBcvkLutF0mITo99gCzVHzUL68x4fpwAtDDPcvCg2mD9xkSAElBv1o3vWS/OR43BfKxG2CBWl+2x9bRtYl68FmfhMuZNTLd5X+tZtoVLlnqoTz7N241a4IMhqtLpj9dcUTmxdiyPZk5ead3xcSKPsQxbuE1oM9vJMmz5LG9cJyo6Dhh4LvUr+533in3J2vMclo1/9j+OIhiJL+I+W/jcth3nc4t+khS9LfkFRDfjm4avC6+bpEmapJdMf5nfiVVQ3PKd/+go0el01K233ioPPfSQWrl/ReWcnP7qly/YPKM+CAooXgxzOkj1TSad1pHngTkK5u6bjpujR653wmBIpeFAVDkOvRqckZ2kgYwCtGAgajgzIu5IjYDSygNCMW4ryccFcHGfPbwfeSM7KzQC+Wie77mO6wEUOMtkF+wCFEFw4sZQYwAjLsp1oKZIgiaEWkPTQDgjE0YjDG5tLD4H6IQqJBrcAiUG8oISJGKRssgcTiqjMgDrei+y16LaCoSooCxQVVAAUIqKIAyprMZgTZbCiVReEhtO5gd23sICNMAM1wMEjaIJjiP6gB5/rlFLpbRcrXaEtkprAYQ6IZmQJAZQElk/hes54vegJiIL8CGAkgTF+S6CJuo9JitcxWP2cwAl1/Hws0wmbTfXe+7iBvKiuVCDmCIQkmfD+FDB0NmBZrsCNygc0HMOdSQQIzGAbA/sgfbJCHUiKTF/mvaocsZrjbgeqyBTaUeee+aExL06mD6QwWAgkcmKm18Qnc/KMAIBoPu5UeLm45+wLuRF1I97WbWbLdmsd6zjhw+VwmjkA0abwMiDTipze6+T4cI9csfRaUmblHz+qXN2Aa1djIvOm2LEi/ZApqa4SLhvlVgu60lnEMpsuSSbtSa+Rto6c3QHnKvKSq2J8lAWiYbOF/mpojTrbUhvJQfmHdm7vFs+9/gZ1DEjPdufSmYLOdnsdCWXTqN9IE/mmcvYreTzxcJf6oc3SZP0/5+JQ73v8EsZjyrxIfFnfI4SENQ1Cx8XRCkGi+VaqH31fWp+vq2eeaavTp/u6NHoKlUFHhU8Qp3NpkwjjnR2FGm/XDIfuH63+ZUTJ5xeLzYjEFM2w6hCyh0O8F7H3CnCC4KRE7YD18uRHxSIRTvpXMobBSMvGA08XOgXSml30A852++B6Ly5pbLr5X0v3kncEycueMN4CHQGsTnaveXm613PQVnZFBWYJSzQFMgK4/1s4Fw6VefkknFdwKo24Eufq4CcdD6tD9+wxxw/eovT721pLpDtBCNz6ObvUm+75aj8+K9+npzlFlOuNHqhmiqkuIkdF/nSLKZ6w1jN49hGq091oOh8EYSJZIq+9JpDC+hcN8QYcXMzRdnZrkkGVRwEA3BOoo4dXZYffvVB9fP//ksgFoBcxpd2dyALIJONrbZVTAzUyjiFM3NF2dxsAgw56gf5gBxKxRxAvS0pOmEEXMQaSyGHYwDPtG8A7qG1cS6vLMjbblmSX//44xZgGWuPhJDKAlS5xgykBia3c1OVcllqjbp4IFnQniWiuVJJtkAedPjgdXqEm5J1ZdAdip/mM8iA8zIguPd+9x3yn//4SRDc2HQIjpCZQlZ2qusSd6tigoZEw6Y0Nlty9eKzMgdCyKZ89BXqi/6nl18PiumPP/lFaffoXjP+grpQK+981wMydfM7ZafRlPe+/VXyia+dBnEzjFLWru/Kg3janA9EfzM8VKPVEoU6jIahbVs+zbxDcblubjDe+db1fRBcIKlU2u6KSwLL021/GKEfGvLGOw/Is+cbqEtg16QxLBV/WPz5MHhsKZsC8eEY+pVelzxGG/MkTdIkvVT60LVf9p9PIKUPqXEoiQRPv4j3v4j/PvSud6mjR7niCYDS7aobfuQGtbi+Lo8PyurUV06oWqGg4mqAgXUaSgKiZhrXeyOVKvjKMbEGLai3PfA9+mdvf63+1S8+pHxvpBnh24cUAcFogBVIQehQocNRZPwUIBB/Yah0OBjiNx2rdA7jZmAqpJjJF7LcCZcKyESj2JSm0mbYgTYxKdNqtThdA1xlDkYXinldyGeBRDTJCWQaaIUrfRVjnw91sxYypp7q9od6GCS6NxxA2LiqUM7r/YeWzXZjG2c6ugDyAPCqt9/3NvWfPvEkR+d690xBDaNIFXJoi8HnoNSl6TxVk8qncAwEwnn8ham8xEGscmm8B1gDy2Ue54E5JEeLVTjAyB1EVclCrkTc80m9457D8vRzVxW3uyhAedDMRNMVX1MpVUB04CNJowxkC0lp7IaCJJ00PfJ8HAMo5kAWBg3nflbc6oNgWQSY0nTF/Y+mpnNyfKkoj57bgVLTkvVSMgTpZQDUfZRN814CpOdW69zqnXH/uMVFF8qEbuMB0HhtvQZV0pUWCLTW6AqGL7KzUQc4t6Q3wDWtoVShpF53y275+JfPSB3nxSCMq+t1Wa+1ZacbST1IQy7tktVBUdTsIdllqjIc9OyiaJrVyMhcRxaEoTz7/GlLjvSGpGnQMa7svv6o7JhdIEIQqmFdU3LyalNaUDEbtZ5sNHriQEldgSKtd3qy3ejTQxMsZFDPno2gsY321LjI2vVlo9qzAWV3cF610bHelFe3mxikgJyafRmEI3nq1Lq86w03yBefvCxV9EsOSmqn1bUx+xhotgvCK+SgOkFoJHrOS/7FP7xJmqRJ+maCSqI16tq7b0+03HzrR3z/rneNY/JRQXGxLk18fG/XQQWBCsEkQTANBRWqKBrqpByr0qiodoK+yWYiOkropaUF869Wps2PPvGEiQLlutmsNlHoxFo5vqfcOAJdDGJnOIy8xI2dbCrrddt9BhR3wlEMWjI+1JlHN71RGPpBFKdmKgUXeOQVS1mX807uKOuefOG0G4YMAkszoDgrK4vuysIiyGxkPfi0a3Acwm00ctOLoTn9VNMEYWRGcQwE0fTic8rlKeWnjbPv2BQIsKgXyhjC61jtveGt+tjeY+pf/sHjBE1ypQmjRKUynvQ7PUC/Ul7KV9wA0M9ADV0L1ZNNOarTj1U5nwEAcisMHANA96JY5ks5Wa+30dEgFpAaQ+uYlKf+8Q/fqX7xt75qTWXz82XZBODjFDuBz6gOs7MV2dyCasJRAyWQgDBKOFbbqtq5Drqv90EE3Ia93mjb+RgGm21DgXBRbA3AS4a75cbdcudKRX7tjx7HW7qkQ/UMIsnkfRvfjoRGd32auPx0Wnrd7tgUluIOtiOZQpuqbagZthP5c8FxsZSSDsEfFfazUHk9KCsA9A+/6Tr55FcvgSC6Us4X8AwVgz+6rw9Y/xzq2obiQPtO/MG/tLvazk+VJZcbrx9i3Zogi9/6nU+NHRlYKEYeruvJX3/fe6U3faudK+II5Ye/+y757U9+g+MS6yLOALKZDMgX7eD3u4KyMCixC6A5f0X1OZPJShOkSHXH3DkPxk0LOyAvNoYu+DHIGQMo9C3nvpS8cPaMvOf73yDfePqSJSGGd4pATq7PuIpcf5bYZQE0JWahhFnjSZqkSXrp9PK/E6Lhi2dZV3NRD8gD8jEQFA8d2d7mbxgjxTFBcQ4mrFR0CSpoG+eUiiCozTFBpVMp/dY3/6Dzg25T/dDvftaYbODgc2erWzdgIw/kYGKlXB2JG7vKAT+50EZevx+7URg6UFeeQ8cHbn5huFxTc+vTdKWYdcI49rlXVDjS7uJUxTt9+rI7HIxAHdRtiTs/M+seu/6AG0ahB1Hl7rkh6/qpwIA1He2UnUceOmfW1romGEZaqREdJ0ylVAbWKDO1ktFHjuyCNnJNLGn1vh/9u/rf/cEjqm3BNKVbnVCD6zQUjOpAhhXSrmr2A87IA6wJupHK5EAK3VAlUayoSgbDkWSynrTbIAh0K9cSDUBoWYBvdzBUehTL7ExJvef1x9S//v2H7X3gbqwgZPFIEABQC+rIvw118OJcRwRlVgIAd3tDuwaJ0cJpyc1nXKn3gvHC3lFi574yeYzqoSJoDlxYLMixhWn5/GPnZYRzGH2hE4QyBdJtMMI4lEsGwExnBBJQE8CMC6WI8rnTLUMwUSFwXopbX+w0QDogyCFkBE2Ns2UQcLVllc5b7tiLuobyuUcuWDWE7409Z9dsWa5uVtEfqBzyibs7svPo70NVgmrwbeM8Hp0aCuU52bM4Lb/94Y8JtxwZO13gGseRd/+Nn5DhzM1Sw6CAqxTuu3FGLm8O5ezVbSlA2TDCBslstlyQKpRdKk3z3XiPp+lKUbarDRCMAYk4dpEuo8A3oLrAzwL1jgHIEOoVbUY/0C1mBgRXbbfRLkdu2V+SyEnLM1BUKd+3OwmPTaIg3HpnvLBXMYJ7ODHxTdIkvYL08gT1LUFjH5h9QNPAZ+eguuOAsTO9nn0mMY1WVlRSz6pROlQpz1MYZSuqq3zs6Fwlq6COAP5K3TDsqC9uXdYjndYq5ehhd6ShNnTQVToJIhPGiYHK0UEYm243BKRph8Y+/NaNAhKCVaByjImTyOQzGYPRshn0h9bYMwpjZ3Z22tnaqhsQjaZdCoVqALJz9Oh+HQYjk1kIjOu55vBC2nQHgb58dRvkmdVb632t6V3Bvd1RaCGbA1I7euXAnAJ52tff9Y73q5PnqvKV5zdUF6Nouw6qM9QmlZJLm20FslCdbqzavUBpgN/Gdktq3QHOHXEHWR0bHyDYlSpj2QEUt6BghgmAvzGQVheqCWC72eqrFlTJ3bfuVmfP7agnz1elCXLho96FgkFL13c6OH9oR+Tc4p43YbPew7HIul1vQ7nQG2+rObTXxNqRnVpX8LGNiccFzBoj+s2dtlVTB/fMiY9R/tdPrIGEAoGaxHk9wL6WLSg7EhPBdbPZsZ50deTRhcJimKAtADgVE/tjgOscKAuGH+IaJc4v0Ukj73l2Doi77vK8Vx/dJU+e2oRiYeT1NOkF38aRYIAiDsB910xZLn/js5IMG5ZoqVIYZYJE1ItSMjeVkxOnztKnxpIDJ5pw3+TwzXdIbnqXrT/XW62ifT/yllvk4dNX7fwX5/ms04iMHTpIhtMzIBbUPwoGGCCkQLIjKRXSltwZcLYEFckQUJy/GuGZC4JnKwWI6RB9mEiOhOZpqNGevPr4koTovxKU5cp8UaYwMCmlHZBvUaaLKdkzk7dBcicENUmT9PLppQmKqPGtBPXAA/Jr29v2mntBPnvw3PtWgioUVJKN1UylojY3NqggVDkpQVVx1a0LHZOou19zhz7quuoP1tZ0JpfW3U6o3FGsw9HIOJ7HwBEgKS6cxfNIWSIBWRkuXuKaW5rkwCCaf2nfgdIxUD1gQCQIHBCXMnPT02Z7s2ZsXAg6rkPejHDddQf36aG0HdePdLc30KcuNXBOGkSndasWGkYRR2JRgE0wIEBv1Ovrer2qewDlm2+6W93/qjvVf/rUYyrla7WIEX8yinQOislDwVkcm5vi+jAAt6dUDqDMyA0zpSy9PKBAtMzlUoo+7qWsL2mtoUCMzJV9O2dUSON9SlMmqoyr5HvvOaK+8thZ5TqJLANYuSNrHsCXz7qScZFXKSMZ5F8AgJdLyM8xUs4xkgRB0djRfw75T+F8bq6XR/mzhRSUBN7nUrIABQURJzMMolpJSwnKqU/VBHCu5FNSAXFUCq4UUVeC62zRlzJezxQzNujqXDmN12kpQ2XNFT1ZQH1mce1yKSvTKHMe5y1P5WUGAD9T8FGmj3NS0typyT237Jdau4M8stZ7kPWZxXULlYzMoO7PPvhReeMP/oRcfvqhsUKCWhmibmmooKDXkdn5eTl75rx4Hp0nXOvhSOfL2+++V9oJ2oJ60tGH0dWXZjMywq2l2TBCHlRs3GF3tpS3JNxrdVEGvsPhyCrNDgidMQQz2RSUKkMdaUtg7JvZIoMKB1bt0hGGW4GkszTZDkDcSp554Yp835tvk88/esFGso+MCwXXtK8bnQCvGxJG9DmcpEmapJdLL01Q30JOTF/60pfUA0ePqhN4veeagvomQe3dy0gRKrkUq9aooSpxSaXKGJP3EhUvZLQL0KVnX+XQst5Xj/WfXLii+kFMXtHdODLaGel4NNKecWlxIjnoOBo5yktM2gfBhPSBC3Si8GydHzzT64WOl/EdLn7KFrMOvRgqsyVTAFPsVElEvvZIZr4LZZQ41x3epxvhZZNPZ0B4xqTdlAIpmSQIjatSut4c2vl26w0AkiKxFqcLptXpJ0F3qP/2//GP9Uc+/pi6UO0rVq3ebKneEGSSzajtegeiMlS9cMhwO5yEUju1llUq4DpVbQGsgLKN9gAqi14arp2MbwEoE3GtymEg1M3WkHHb1NRcRe6+bl4+8uVT9BpUDAtEtcX9lBjYledTAW3Uu9IGiCaJi88Zx4+KpyftXiggfFmttqFYEuv5t4PywPmyDgXXgJQaAdRXqx1pQN3dfP2ybNf78uTZbXwWQu2Est0Yq6W1rabUoMj4+spWGyotQLkdWx9GAjq/0YBSQ1twzRrq00BZV7fxOY6hzXJ1k67hXai6Hh6oazondx1dtCDOuvSGsVxiHlAgzdVLcuXCC1I5+jrZQLnDjWesyzpNgZS1JJdUJi9D9GEU9UEiIGkQZD6XgZpzZeHoXdKNPclA2bE+dK0/fWlbvvf+o/LY86vIS6z6oYqKosh6QOLLACIG8cXIE49KOYfPOKfFUEX0ZhVZXqjYjQi5LqyYSUH9jqSYy9nFuNwfamqqZD0LMcqSq5cvyVvuvlFOXtwGEUZ2Q0o+M3AJHSQG3F6FP5pJmqRJesn00gT13yd1AgTFF5euKSiOUvFDVzGUFRXUEhRUC8f9wNFJD2PMUqKyIJtmE/rHSasDc3PmeDxQf7rTUMphhAkxRSiqkV3GYkyE33g65ZnuMNaur0FcrhkGCSchTKaYA1FFDpcT4WyTotufVg4ACuQXO6lcxsFo32zXOubQ/mVnYWZaHzu2rGfLZXP9kV1mq3XF2b9rzqk2jNlpDFUunzaZFCgvlVYXL23poJ+A/cAEyBVN0JzQX1qaNrffuU8dv/f79Fc//nF9ISzQ1KRnSjkowwQjesieGHngyrnZkgqGkTKer8r5tOKMexHKhaGPoAShDipqGAZ47UDhUHNBNUGlDAB8jIO3NFWUXjCkQJQ33LFX6ptNdXq9oRhPj9u9s6+nizkJQu4FNd5WYwSgzaShIsDa4HrrSMD1Sj4IEJJN6E/PxbWQelBmjmQBxEBXsdvN83Ac23mcW4+CoLY6sgPiYew9hkBSoLsc8ubCYRIEXagZm47xA+npR7f3AudwYm7lMVZsBH3uRcVrWUaO7R8ObH5F22bO4sWyOF+UCOTdG/RtqCIPirH61BfkuqNHxS8vSwaScn66INsvPGbnnbitCpUU11QNlS9H7niDFJOqLC5Myavf/sNy+xu+T266782ysDAv01BxVI27ZnKyUM5Y5VaEmluBOitD8c1VuEVLHkSVl30rFag/KD+owf1LJdyDDD4ryNxUSuYrWTm0XJEpXJOCEl2czUOhpmR6Ki25lCcQs1B/OUmByPhF5q7COA0kp6VS5D3zZcCt7XGj2SdoCNR02s55TQhqkibp5dNfmqDkGkHRxMdnOkdYgqKJr1ZTzWZeLeRGKsiDoPyRyjGKxKW6SkBC7mCgbr3rHj3frqkvbOwoh/ND7kiHxjPJECIBBKU8GrIYdxXwqQUyyjFuyoCmPDMKRxoCiyc44Cb8xvEa5wSDyGTSOafX6pjeIDSvueuQaQ3bptvva+3TNBiZsxc2nTBwzPnLNd3vDc3y3LQpZx0dg5DWrjZ1vTowjvI1575cBnmD2ksBgelVPbNclve/5yfV81ueXjv7NAg3VunClEKT1OJUQYWjUGXpTg4kQr1UuZBSAYjGB+jOAdyCEGQI5FKjQHHFMdfFMDI4DYlzGK338ZqLerlOicyYTrnyXa/arz7zyAU1CFAWlAF32GW0gjSQmyN1TtrTgY1u31wki7baTftyyLvb4tbusXggi16fez0l9vo4DkGM3Jq9DRCFHALhWacLyMY7j++SS5e35PJ2yzojhLiWHm+c7+J+UFwAzKjmHagjRoMY4nN6qY0M8u4OLYmRuDo9KEG0gQojikGCyJvrg3isBMXBreO5Gy1krxxYnJJnzuxIr9uT1okvSv7ovRI7aam1ObcWSwpkVD33uN0xmAtzs1AuOdQfgxfZOv+MrCzNyPDQ90t9YGSAsi5vtqXeCWRtpyPrDSi+UMmFDai/Tijr23W586b98pmvnZFVqLtBkMil1bps4BoqwatbLWn0Izl/tSEXoebo43J+DZ8jryqU5QaU6AjqdXWzARLv2TVZdEtnFHhugMiNDunJwfk7Onyc2+jIO+87LCehSDk/V0hzcXNknVfK+dyEoCZpkl5B+ssQ1PjcEyeEJPWiia/ZbAImjwL8cqCXGYnmB6oFcMeIXyd4pqOEGmI8DdAvZ9KQPZ5ZSRz9lbVVE2LIH4J0dGukE0fRgYLh9TBYp3KCSsK4PV1IGYy0AVUK5CUqk04B87Sdl4qCyFEj/NY5Q4XLPMiQXCHj9EFSg+HQmZ4vKcfXTphEJsZAtlLI6euPLplqbWjyFUdtbfX05ct1p1rtMjqOKWbzKpdL67Tvq0I2Y4q5jOpi9P+jP/H39LAbqc89c0X7hWmVhZJ46gufUOWlg6rWaKsBVBMjjW/utFQ4DNB2V3MtEEfKHQBYtx+pHMC12uxrHLIk0qDJD0BGQA8ZzSCXsecyUkOuXJB7jyzoP3zoBRBNougWjTYJKEUyno/XsY0GHuIYnRjSeaqUyEZLz6Uz4xE63ZxHUDIgmAw+p4MATVlco0NydDTDF4K6oEronn7fTSty5nxVNhsduTG9LlPOQEpQXq4KJaMjySYDSQVNcQc1Me0d8brb0r5yQuLVMzIKu+KVlmwbbNnIN5PyWXfUSUkMYKd5Lg/F1wNAM3SQhsJ7420H5Qt/+hWJOxuy+7Y3yQAkS5NZBgRNs56fSUvz0pOyf9eslAo5KaDfGGH9ytUNuX73lKSXbpAkO2tNcfyMxErtWy5loVrwGt8gekVS6eG7JItzWZBpaBUPPSlzviv5tCPLc2V80xK0U0MdpaQIos1koPgyHs7RVjn5DtcrQPlNZyXnJsgjkXIKCtJLpJLH+U4kafTTTAEq1Qmk6IFE19elQj+buCM67uLcUHJcmxVxWcAkTdIkvVz6yxOUTQ8ouXdL3YtX29vbOlhZUXL2rMiBAzJoNPQyjp+pa6dctMCt67UYwN03U17R3PHWW83C6W3z2ydPOLmsNv041iaisY9RHZTjOp4PLCN+OlGSePEwckfxyAN5OSA8Y1yuhXW9sBe4QD3f9RwGgOUCXB+yyp1bSHvIw63MpPxRBKWV8T2c5J05vekGUeR6kEXFgufWd/q60RlSFLicj/I848wWpk0h6xkukjJKa6gEpzoY6RtvvVsnUWRAB0Q6Yi0EjFYvPPV1tXL4Zp3JAsVGOARlgXpCKiWKioJnWUcTLsKh2wdUC+fhaP4CliLhVRLbGG0ByGqcMeQhiIYzH/R6ZPQFOlEzMCqVEM6wzzT34XT7nmqJLs+ctKerI019LHgclJTnKXGh1uhiDvIfm+f4bGsiUgUxgjEA9EoW877QQSOE2mLuKRAJ52VQPTRvBKXCuZvxXA1dqJkYqomWUZZKcuKDwwsXDEEnEQfqkPVjvagCWyBWrhP64lcfl/vvuhHnpGQAJUfvvhCqzO64a/NW8vDjT8tMZUywXEvE0EzPnV6Vmw7OyYHrj1nTJ82HjCDF9lKJ8g/3wCpE5kKLLQmP5A+RY+vJ4yyCUTyYuPNvbENIjQPO0hMSItEuVmabuf09BlNoM+8dfQCZ0H/Ic5zY08wX/+Mf+xwVsi79nMeydw7HXqwD/k3SJE3Sy6RX+jv5c+eNCYqvuA7KEhRS2O+reDhUJKi61k4xKqjNYR9KKlZRONTT5ZJp1AdmNpd22u2miTCMzWZj3agBQ7zATaV8DOYNpIHjDsOeS94YgqDAO94giFwdJTpV8vx4qPwoHpIIGG+W224wmp8bj2IPGfjzs2XXSxsvhIri9hy5uaybTWn3ypmGm8GQOo4jd3Orq2OQnu9xIa82ADFnaX7BlLI0atnNMEg6Tnm+bJxMWVVSKaiyUNe7PR2iHugRi7rdel3XoCL37N3DxbSoCpQdeYqGym8iUcxlRABZwJbCf3jD9UAeRvdcREuTmSUYgCU+Q4IoBIoCyizXEEgZQUKzSnimuLTX4CS6bRMLCdIETprOOK/E+RoUYa9lJhQR3P7BMjKe6aHo4zWtmY12VzJQPyvTRdSB0KvkynZdlqZL1rFiCAVEgmMbWBgBfAzHeMsKXktjasBnyJP8wI9YZ+t5gmM0+5EQqBQvXTgne/YfkJmpIkYXCiqzJ4wOMbJxfdFj1+p98eJFEGlkiZw79rK8J587I3cc2S+LB49agqBytK7jIEUqVJbJhrNc7oEV4zOXRAtyI5H5rs+1ZriW9VfWzElvPy4S9vCFsKGIcC0VLgmJ94MmTTpURFCf6bSSQbsj2XxZdrZeQNmhVbiMQUhFugRFtra9Ld0OVC8qREJnqCSS7vGD++0gxH4tJmmSJukl0yv9nfy58x5Q94KgvoRXlqCCQFE9LYGghiAoLtjtdHwTQ0GN4oIK+h2TA0l5YJ+Aq2QdbQJulQsFpQMoJeWRoBxu5BQlxh30+07ah6aBXsKP24tHIy+IQ29hZoqDUG9jteYrl1hjMLA1vvaUG/RAYD5nnIxXKWUpgfxCIeW0O0NnupTx17fb3qAXujqlHZ5riF5UZUZcoAoD/pldS0umnE05jIEHdnQA1eZAvmga6VA3+wOrlOJkZOqNjjp23Ypa26irTMbX3UGoL55el7mVKT2VT+lGt6vOPb0hl9d2LJFcv5/rcugQwuCvjuSzngXHwt5bxORmZJhAvXA9D8B9GMWqVEglzfZAc+6py0W+vm8X4RJMMz4X6Q6s80Wr1ZPllRm5fjolDz59FUpEAVChJHBfYgD5CCN+xuKr1dtSKGRkIZfI1drYxRooaQmMu+yWSllpNjuysrIgS3kjDz+HvNIMZovTkBedRYDWNnICTXhFkFmv15eUh+Moj/XiX5zgM9QL7RfluXLn/kV59IXLIDcoj2FbktqmnH72YXybEhvV4RMPPoZqoO3I569//+tlbs9RaXqLKBHEAHJIg1wuPfUVKSQtHIGyQR3Yn2cuXJEDh47KzPE34XpQItpKEyfj9TW7DIvkSmc4FA914GJbEj/NmzSJktBef9dB+dxXz0gqn5Eh+jANUu+DHKm0BiAiiipuVhj0I8kwEkc/lEohL812S6azuEtRD6MxBoJ1pDI/J19+8GNQwDEUVmLNgkMQUSGTlueeu8jQViBOKlUwLvrzRhBUHE28+CZpkl5JemUE9cEPKvkS6eiDePD5qLq0p2uDxUbXHCSkVsO/gmo2Y9XKjdQ3vfhSvspGAZ0PlCkUrOu2wRCX2wpCUnCuSbsM1+BpKA+jwRbgFoz3+ZfQbgZtkSRQQsr0upEGKNs5KmU45+SYMBm5o4ADawNyS9wCVFk8ivTC0pTTA2FiRMy9nEyz1ncw8kd9uQ4UegCI6ijkAdKcmSurOBrp+amSnZkxysGg3G4SqBenZlSYCnU37EsYDPVWdUfnCxmQh0/zla5Xeyqb1Yq73tY26hImic6WUmrj4pZsVls2avh0Ja96jA4BbWRNc1AvIVBw9sAdAMmylEEikAdSwDMXiZqUo/C5YkQDEICynnapNEAbzzjGyNyMTcdwPYf3z9utyhsAUWuBvEY642CnnKsC6A7QaJDM6ja3URehkZHEYkEbqsLnFuggnnwhLUtTeTm33gBYM2rFWLFwS3O7BQeOcZKfTpTNzgDM5chGq2vNk3R+aEMZtVCPWrMnbZR919FleeipSzLAWKDe0dLavCwp3bdhkXBf5fyVbatsMr4jR1//g3KyStOZlo1a2zpo0DU96W1J1nBxLOoCFcZ5Jq5lKixdJ5fbBgQQylq1jboGsrrTQD3oph9JDcQDpSvVRleKqYxsVBu4ns4mQ3x/IxsFvoM24AnvqF6hQtN0aBEMIDJ2nRMdMriVPvuSCgrqF2SqrYoiCcZBH/U0cuvNt0opU5RLV8/b3YoZYb3bi3B/uODXlyHywG2Feoxk79yUvQcTgpqkSXr59EoI6ho5IX3wPvATHg9sK3rxUTkRYKiaqKBM07VOEnSOyMRpRQUVhVp7uVglbh74wm0txgRVyGQweHa4JYeO/JEedWODC8E8YA3Nf5oLeXEsAWeALfBsUsZgZGuSEK8pgXxjkoj2MF7EuX7qHqDQyDidVg884+p+d+g0WpEzxmOgRxxTOaFoS0KGxBQOIlOazuhyLk8Ro6Mk0p7xMZKOzUw+r1pxz2xWm2oU0N05pTJeCprPw0OpUjmjszmPk2GCQ6pW75vtq00AkJJtKBdywfzstNp7YFZ1g5GNZM5J+yFG7OJmJPKKgGSauBjvzhkrpZHmfJFSUFMMb0SVUMHInGa+Yh7l4L3rGzuPdGTvrFxaqwu3Oac5q5TO2MCxc5WKDRbL91zUOwNSoKs0F/EWcikbriiT4YbF48W9HreTAHFyYW2j2beLc+lEUAJ5ZXAOvf+mofzSabzGdVmoB7pMp0EulULKrkHiYmGGPCoh/xS48tiheVndakkFwL/25GflhrvfJDsXX7BlcePDi1e3rWmNhH38rlejLj7KpTSmo0PGzl05g7r4XGVLlYa+pFKjipua3yPZckUK+RyUk5FptI/mucW5AtSKRvvztj1zlaL96ubQjqlMCqrKAWn15Xtfe0ROX61LFm1iRPdMPmXbTbdQrp/SqF8HRDQA4fFH0gbhGSjUHpRmFo2rVmuSR37cLqRnsnL18knZ2NywZtOt6kAW5/O4jkZatA+DEcZlBD/J7mVu0T9WuZM0SZP00unlCeqb6gnJPt8nDxzdVt1rBMVQRnG8FwpKMBrvqyQPMgJBpSNPxZ1IqQyAphtoxnoAH+DcMUFFpBjFnQmBsgFex9BE+OWHePbT9JdQBgrAuFkoICgtiDQDUaGjYeyUKjkzjGIu7KWZD8TFnd6VA4BzwmjkTE1nnUwuo3O5lKnXejqOYkcY9xN4pxJILZZJmpKEu77rdD6l5+YKutcd6YKfBolCaXFjJiDcofKsOrlxRXHk7ri+3qn19VQlI5s7dRUGsTp/pSkjqJCNrRrIJ9ZzMwUSpzTqUBMAM86HFAo5VdqVUkEjsiibAGwZ5frgPd8tg+plO5nuZLKQNiPJ5rgfUqToSYgBuCrn89brLkaVaS7SCWPeBRIA4QcAvvtv3SMPPX3FLsBtMro2GslQRkyrtZYth/HnuOlgvdmVjnU3x+1q9KxrOEEZvSDVWh+AXwSZuPL0uQ3kneC6oQxAqNVWX9pUJlAkdQA1A9lykTFdOdZrHeuSzqCz3DKkinz7+Jyu4Af3zMojj56U7toJcVZug2qBSmmct4FZW90+FGbTmvdIatO7b5BeIHYeqAf11QOg9zog8V5V0jq082o0OHJujXH+tA9yyC3LFvqYhNXq43xcwygQLSi5EP1EFWVQy23UMYMBhI0FCAJhdPZgBJXTiXHuAH2KvoXKYZh7u94MTFLKOhJhEFEqpvG9DmWqnJUE7ZzKpYXbMJfRTxmo0qwNQJvI8ZuOyeVLJySD457PW6mkhT5Z2TtjTaqMgoEBkRQwYKAn5YSgJmmSXj69PEF96UsKJHWNnOwB4WJduplzmwaarIbDrM3HQLzMZwYqi19nRIKCgkoSXzlRSmfLsYIgUZVKSQ8GfZ0FAHOLjJSP4SjQNc04QWak0/gVj4BEDFIE9QDFo5xQRYbRYcFA5DiQEPeNwlAXpOX5YBuQCfDAAWGYbCHtDHqRHgWh6YIYE8gSP+Xieggm0BnAxvF9OgUa7QIZaUIMBkM9CJWaL5UYecKGLEh7voqTRB9eWVFn6+vcRRBk3JN0KqM3t2uSy/lqMEhUGA9xfaj8tK+Cr0uarAAA//RJREFUXqRWtxr6wMocVFIiS3NT4mOUXZr2VaFSUr0OnUgEQM4gTEqK8/slX561E/LSWBc3W7TBX0HiqlzI0KSoaOWjaQmcLXb/3hcXyqLH6ZF3z/Hd8syZNclBPdERogTA5J73VD8pF+/TUD0ggdkc3uOZbtdUOFmogUI+bRfxzhahrlDfAoh1Bp9R3VGR5KDaZqFkqLAqhbTMQClN5X2rmKZxjKBdRv7TlawUcwxnlEbevCYtFeR5+onHpYTXpeVDDPdkIyq0r55Ee2Ob9+JcRW7YNy/3/+DfFNdNyZ75MgYBItM2hJOL56yEjQ1LUPSu4yJdRnBvB44UUX9/dr+dXyJpdKA8uYFkp9+3QW1b3MMK3812rw9FNbLmyogSBl8u7lfV6Y7ke++/Tp48uS6FYkq67UA8qCm6wWfRdka98PH9ZqxDinK7zgllhVGIwQHzjEF0PVFgIy4ZOH2lL6+785DUa12Un5Irq1vWrMdI5jtQkdzDikRWgBKdmZ2ZENQkTdIrSC9HUOPPSU4kqfto4sPrEyCoPX+2UDdJqgDVogqX+qqJ4XmOBFUGgiCNGJY8Q6WUYcBVq6BwTI9GA+2bjOmMAu0kKZOiCjKudjwxfRCNo12jR4kZkMRiICukQziIuPU6PqPxR0wunTL08uMcFk14vueCpEbA7cQNOGMBAuNsFV38SHbAK+sFPRolGDQblA/o8RQklacXFovGxbNdB5yAIKH4+Lxr14q+dPWCbvagFgexaoNc9+6aVRyld7p9k0/59NZQly42JJPPQbW5Ui7npFjOqkhHlsA5/VQq+0rH2q5TIkjRFBTnV8TPMlp2V5xiWbbPn5BB4nBXVuRPh5NIERghHMcBYTX3ZgpxfRbqZiDlCgjNJPLM+S2Ki7FpCgDfaA2kGwYAVSgRgDEXiNIbj+oKpC3c5LcKlUUzJJ/po79V70t5uijJcCgnLtekj+u5f1M3CGQb9WP08jrAtoq8GYuO4ZQCCNNVqBKIVlndbgn3y7+y1bHfmtPfeFCOvOYeKDBXLq41pA7gZziojHQlpULr5VcPQHSlklwKK1BebaiMxC6IRZOgrtr47oQyaG5LmnNQIAdKYPoacM5pJu9KVNwLUmY4Irq0K5AA1A3e52nOROvKU2nB8EhmKnmUF9j4gkZBBYFINZ51EtovxAiKNJfWqNdIch6eMUTKe6EUM4wAEcs0xl8a15czWlw8c7t5FYPQMCIIhz1rknQUlGWoZNfMnJ3HCsOWXf8VIm98jazKo6fh4uy05LLZaz+sSZqkSXqp9HK/k7/48wceUNwP6to74b5QzeaMJkEFnY6mH1YYVtQQv3r8gDW4x9DN3CuCCkJXc3OKnNZm0I9cA5LxvQTEo13tQSbFyu30QweDbL84m+cSIS+MYy8OIqfdHdKK50IpMfaqx/2jOKUDweP6rsut3RnqPAVM8ZSjANVQXY5dM+xGo8QFVrsUUyM1Ag8Z3e8FbjrlOntXpswwEgOaNIV02g2iUHnGc8NRrG8/frN+8OtfNJe2atrzfD0/k9E5PJ+5uq1yWc9srvdUKq24YSFD3ThHD+9SmXwqaWw3GHdPUgDSZifU/dpQ3Xrbcbl46oIF2RRIJrv/bqt26IZsqJTovR52Zb1WVXNz88qls0TIMEJcdEvl5Mmwjzzp1Qfi4AJehtuhgwKU59gdHMRHUxW977juiVG2iznuRBtZsrLeALitrkNzFikKHYjCqdKo5HCJrR9d0Tnnwxtg10HhAZRG3vSvSKzTAgmDG+PzmSt9PFxTAxG98MI5ufOWY3bOjIFcdQLlYtWfyFMvnIXKqFsVuVNvy/Fj10s6X4DawOcoi/NtrA83eaRSfObkBekNu9aFm+ugEpDrY8+elluu2y3Hjx+z5kRGTafrO2PpsQ9saCSuW8JrDhBonuWXlS0Hy+PzsRs+641xiq1njC8SvjPW5Z0mS7viDdfxQqod5oBWjNuMumKsg36g6zvyAlFB2+NLH8iF8xckGAXSx/0a4L6wu+ncQnJi2Qd2LYKkZpntJE3SJL1MernfyV/8+V9EUDMgqJN9FS8M1Vw4rcLKUA27aZ0DQfVBUGnf00PTM+4AZMUtmLLaAIQw8FUGosf1ZMSJJ5MMYzc0I5KDl/MzzoiBAEA4w0S78+WUt7PTc7tB6HmUUeA73zd+EMdOBNLKpX1/FMUpxzMuhJI3jEeOn/O8pcUp78bDu8wffuZR766b97oXLm+5hWJKD/qxk05zUW9WX11vOWmVcWayOS4Qts4aRJS7b7rB/NanP6Uvr1XV4cOLZqfa0fv2LWrfGannT2xAZYHuyK4A4mEQmGzaVzfcsFtdXd2yHmJ0CHDTrs5nUyrXMXKlOfYAYyDX4tSMNTexlykBE4AzhADnL1R1ewskNQPGJlKCKEBKBRBStdPnVJU179EJAEpvPH8CcqDVk8TBCOFUPfZzHOM6H7qOWYcLFMApODoLUH2IJjkyH8eC/96lgpy7UgeXKJBgJH2orxRIjl6L1hONZEpzIz4fEcjxzO0uSGD91iaUEhRHiqGVOpYAnz5HdZfI0Ztvl+EIyqNxSaLuDogWim4Yyp6b7wcBKbn95t3yyNOXcK7ByMNYT0RG2IjrV8QLqNBJoOSAQJ47e0Vu2Lcs5vAb7J5L73z9Mfn9P3nW1oObHtJ7kW7f1tMRLRkOhtY8yG07uLUIiTIDsueeVHdel5P65rZ8+L98xJLI3GxRZopFlBNaM1+z25F33nur3T33kw8+YmMIcl8te9NAvNyqg+7pfZSxWEzJoesOysNPnqTDjD2n02akEHoh0otvJMcO7ZEjdCiyd3WSJmmSXip9k2S+Q/qLP/+WUEdMzeayjrcDNVqJ6BKtcqOMGrViFXuu8gqhigLrDKHifqhNLqv9rKe8GMNOGtWgAYzhoiifYkoXFkt6QBMffva5nGtmykXTTuiNPjLTC1OmVNam34sdjJbBcI5JYlqqGNTPOJw/whPNek4cJRBjjN1Hc2BiNjfrjkpGICTXYLStF5dnVQ6vK1NpunTrbn2APEAk6RR4Utn5MQg9lSkW9deefkZPlQvSaHRMuxPobq0jVzfaKqbnMWi12x5iFJ3o+dmCghrT25ttqzLoADA9k8NIOlbBIFF/5dV3yImrG9Lo9KSQy8oawFc7Q1ldX5Ozq1fl4sXL0mxU5ZFvPK6v4rzl6QzUxo5a36xJfv+rpCl58UqL4uanpaeKYnLTojOz0ncKErpFHJ+Rri7I3XfcKM9tAKRNUUaZaemqnPR0XuJURfoqL42YhrasPXeza6QWpTHiz8lmT8kxKJqvnaoLjXGBm5f2KCWtET43OamFntQGBnllpTPyZXvg4jNfAuR96cST8po3vlFOgY86QSw7F09Lt9eXrz95QmrVmswcvE3akSt+1BETd0Co9FwMZVTaJxtDKIu9C/LEmS1OOUo/UiCGUEIojrBVlZQaWDFD8satwYBoKNki2uXP2c0U5+cr8vTpLQxJuLliYLe1QBYyAPkzCnsYU+FB3YFw6KLPSB2MD8jIFZW5Gfnwv/sNu4jXhRxlFPRyJoNyoDpBUlyAu1atSzGdlkur21IuZjFaSEB6gSWdfA7tB2nuXpmVkOZSF/0a9kD+DIwLNQiy5eaUQT+WcikNAs2A5CZzUJM0Sa8k/Q8Q1AdBUNvfRlC93kXFOahR4VsIanSNoDp0cbhGUFBROaV0RKxxEp3yMb53RyrWHPtqjR+8btTbnHoymYJHF2+zd3dFb67XQGUZHUBdgc1Mq9U18Whk6DKBUSl4ynHSKW62mziOtq7jxnVxKrjq8P4F0+mFJp8DmYky8/MzKpN2nFBiHYdKeWlPN2oBBE2ssqmi8VOeCsLI7jfFuAAPP3NSB3at14ib3KKODIMTUXdwlkx5KVfNzGTVjUd3cc2VVLc7+GwkKaid4QDgGCaSzjH2g6v2AfjOVrt2h9hqoymDeGi94+hRFwPEioW0zCKvzY0mesmofbvnZbveVcZLyczuw9La2hCgqDX50WkgZBR0QC/VEU2BKmZUdMfuKbW+08RhgC5RHeckqBOjTbguVAiYlRHM6Q/C5OF4CupCxYnsXi7L+kZTIEMlB8VFZ44U1CF3kWVQWpr+6LlGk5bibloA6+qZx2T6yG12AWsMoC/NzMv6mWfsl2dtp2HzuO2OV0sxm5a4UxMNguIW9nHiyzSIP1csQ2Uw2oNYt29wid1tmE4co15DvHhg60nzH1UI+2Dhljeh7UYquYysb1XlupUZ63WHLyBIA3WHSsV9k7SvMRigSTREtgk+S4FQQIzoryLI4up6VY7uLUutvm0XAjOaxeFdy5Zcap0BSI5OEWPzqnE4z5WSja2WVWR0Cuq2B+KjPzogvxT6ZnFpTlY3tqTe6ECFjazHI5cFHD40jTJ6MjtFxcWaT9IkTdLLpf8BgvrSf6egXvTkI0EtxQsgp0iNZkBQoat0ugdgdxiZQSXDoSqVilpFke4Oaf5PuOiJS06gkADiWjsJrVD0Jgi0DpPEKeaM7kYZfWCl7EzNr5iLZy5DESlghcJ1IDkgRYK39GL3UQg9AkcJ1FOYmATFt9uBM7+cN912aECaIKOu2cQj6IWc0eC5IEnRy/Mzutnoq5TxQZAJV2LRdGeqIIhau63CQaQAotyjSgVBjLE9IMyxMZK4l5Diebmso6+sNVSvGySZHJRZwL2AuP7IV7V6W922vFtOAkzZcZwo36oCxAYj6WLEz7BHNAV5rqMWpqZBdmmMxhlhwijOYWiVEpWFitteFwXy4GJZupuHwGuwBkb6eJ0AjMt54RYc260hQBlUaadRMIqnaQv3CbrOmqOsqQ6Ew+0gevRQQ4uayOPYvjl59OSq3UKDoYm48HXsqCHWPNbCY5RA/QDgty9ekLDflNLKEWlcvSjHbzoqpy5ug5BABY3LdgPC2emK3HrrbVId5YWx/PqtLcFQw5oLN7arUBUF6UHNsaJpEFkXyonErkFgdN8fQFGmFB0NaEykWTGW1NIR6fQi1L1vHSn6OH/3QkmurKFvMYoAz0GxQM2ArFLUz8FA3CS0nosGgwIHiqzgc4gxFOgfWdm7Invmp+zC3VarJXuW5i0Bbdbr0qyhdiC8arNjdxWug4jG82WoEb0zSP3X5ri4IDfWCZ1n8O2gyVWs2uOcVwV9kc/lxAWpTU+V7fmTNEmT9NLpZX4nH8Tnf27XwmvpgQceUFtbW4rzT/3+PhWstNVSf04Nh10VTg9Uv93WuT7XFEWKc1AepI3v4YVWJsADuGHUYATl49NTz6WXXegmTjCIgMmeu7zvRgeI7bW7fbcwO+e11s+5YB8vkx759e2Wz3kf0JJPu1wcRZ5nXB9qwQOoeoAG36R9p9fvOX7OdYlT83MFF0DrzE2l3WA4crY3W8bLGXNo35KzvrbjbNcGZqY07RRSGHIb7aRdz4nCobm82TTnrlzRACXOB5HQuIDUgFo1RtOoA0BzhNE52kSKzZd8VW92VRoqJ5VmLLi02lpvKq/gqvfccad84fQlTjJZE9fJy5cBuGNF0u72ZGW5ZL0ijx29y5JSbXNNRkEfCiothZkFkEzXElEhm7HzM6lMGuUC2KGaoBJRbdwYACPIFbgJOYoyeId5k0kauAeyUMzIJagrkhXfc1Evww5loeroYMFZJXrC0fOPFzJmHRcXU7FBGko0Fmxy+fKaLC/NIGeMJYZ92b04xzk4yaZTyEfk6efOoB6xVGtduf7IYVSHAW8TaTQaopOhXVu0jXrs278HJDYNQBep06wHMM96nnXqYKDWZr0pJmEcO/QZ6oAhgQx0ThyoSraVTcZRkLmx3nMMhVSGYjp/8SLarGSmkLWeeh7u04kLOzJV4rYXJFk0Ag/ePw+NeuHKJQwOQCitQF73qhvwkZKHT5yRHtdJoY8p3MZx/TgiUNJp93FOYncYNvjGDUBOvI9DEDfUPNoHhUtVi37nHB+0GdphZN/iouyGQpsoqEmapJdPxK6XSPfhcygmG+Lovm95fAki6ug3F+u6bl2S6rxsZ1dVPoaSakYq8gLVx8jYK+RUBqAf+Z52YigPldUewN1NOxgkh7ovkUl7KQ3A0h6gIJ1KmSRm3KKBSRVLoCplutV1x/dH+E27Ti47beo7W6AQGvuAS45DEx+YY+QCMMwIeBBFIxOFAbkQ0EI1NTLDfqh9sODlKzWztDjNkK1618IUF+maZBCq6Zm8IeiXM3mtOHdFJFRGNds9Xe+0CPA2XBMaT2XDxb8YQyuZm8mDmRLVqA8U19CkU44q5FIgmWW7aHR9taYOHJyneVKeOr8hxUwGFABYB3hyjyJGIg+gAhKonfnZvMzvmVHD7U3VGFYl6ocM4QQlNJQXzp2SeqshtbUtubq2LgUzlNrWhsTl66RnCmKyUxKkK3aeKfZK0gWI9yQv9732VfLM6lA6SU66qiDrA18if1okBcWQ5KWl87LaT8nljidbQRZMvkceOdeT7TgnW2FW6riupUuyY18XpTX05dz50zJ13d3SC11RpXnJT++W8yefkqeffUH+4MFvQFX1KI8l47vSheoYzhyXnlOQagxi7XYlrajgYslkc1LLHZGNni/bYVr6uiw9lNdE2a0E73E+7qNVXFQqBHuqUiktS3pqBYxRRnvLYvCs3JI4qZKkChUcz8oTX39Q2lBA5YxrF9gyHuCDX3kMCiaECmzK6pVNkH1L1td3xA16UoPSYbRyTnQd3L1kPQEvQ5HRvZ074dIkyf2g6DrOzSLJb7k0pDe+EZ0+KBLtzWa4jop7e4E4cRz8ikFFKDGIiuu6uA6KYa0KhZwl1kmapEn6n0p/Tj2Rp+yD//1ZuhWPFSgoEe6x+2KalSng4Isph0eWLzIiQ41fKpLWmcRPpRIukMxms+Liz9MqcTA4LszuUlkATf3yedm9NIWReVm67ZYEnBxItHIcD2otZmw9ggeX4SYKhGJ3ieCcDKkEQAL2sOtkqvWuLM7kR9ksgaKPsTc35BuqtbWmzM6X5Pz5rQTEyIC2BEFcoWwANRBTMgpBWUAk2iQNJ0pQBc71WJLZ2gEQJSqi4sAn62sNKMuOfP2xy9asw+jWp8+sj9Y3OtJu91CXkR1Zc9sFzrtQjdD7LlWCiqpWpXZ1w0Yo6Hb6ipP4TPTMY/lLu5ZspILtWt1usse1UGrUl7BVAw3TARoUDiVEdYb+oLOacLNB67kHdTRAuYxoMIhC6fE5iVCX8aaH3JKcpjyX3m3DwG5jPkT5PbSLQWepeJLqeXE7L0hl363S3rooKp2VarMrw35H4oWbUAbKhzROp9PipcdErByoCuTTuhabjsfYZpJNx52yfUBTJl3cSda8V70hVVssiYPjnCdDf3O+h/3E97j7NlpGE2TXH/Tt+f1wIAMo2VarK1tbLfnAT7xX3vFdb7Iu+R2Q/1efOSWLi0W7MJkDCfZTD4qNKog7+tKFnQFyubeUrSSOU10xOlYUQILzMw9qCyqKEtHHfTD4Yx0zOVcqUznJFbg7coT6KaukeJ9TWcc6zNA5I5XWjN/IXpkoqEmapFeQiGnfKV377BoZ8Yl8RUFlp6GuhTu64Qa1vr4u1fl5jI7HCmpY6upRnIJO6utwOHaQGLqu3aG23e8B57ViNAeQhMn6vg4HsfazGSoiHdBhIglMo1nTGZM4XjGjW53YABfMEIRyaNeKs7q5bhyd6Ezac4MwAEQoFzKK00JQZYkbx6H15svkPN1u9EyvHxCBdK3eAU4zQGxaOYWM8UYMOhTpRifU1x9YkEYzQH1SVFJcM2xASao7GOideh1VJvBDuOGZHh3T5QzJUNFpot3sATu19n2Xa5cApI7qgTwyUFKMMlFrDDTXD9F7bKFSAv5p4bbqG1BQJI5M1pd8xpfN7Z7CWF9WV5uKzhV0lGCEbpaRePQCq8jCzJysLC+Kb0YgK7p+RzJTTsvm+RNSSgH4Bg1xB8g3bIgXtaGy1sQNW5IedaSoe1J0BlLRQymbrmSSjsylhrKSi2QpF8tiZiiqvS27ClBz6aHM+QOZ9YZScbrywtOPy4HFvBSLFeSPcyoZ8fqbcqAsAt0ArdaRYbcl+5ZmZBrfhQQkCK6SWq0pu2bTsreQ2PJ0BHVlDYmJdbTIeZH4MRQq6jubCsQftTGCaeJYG8eaMhp0cJ5YF3DgPp5xLUg+qzsSNa7KvNuXC+dfkLi7Jd3qFUl62yDsDRl1+/LJz39Z9u9ZtKRR76BfaErt9K3CoYKjCZDbooQgPgbDpXMLXfZ3L43j5W1s16xDBYYReMfwVBEGPEYCEBzFdCWflhZUMr3zSKjcMp8R2FvtoS2Dc252CRjK4SaTNAEyysRUqTQhqEmapFeQXoagwEokJpLS2LJn0wMPnLDXWYK6dAmvb5VobaCmnYwWbga1DsWkbABYFbtjBwnQj92Kw82ktR/HKiHi0xmB5jmwwSgM6d0H4lE6CBKOm01Ad75UTh+48bWO8nNOpjxvEjfvmKBlWt2u8TC8jcKIprzx9hgRDS3KCUcjJ53zNT3vuF7qwME5s7PV1pXpnFMqZhyMbM3q+W21Z9+ihlLQ1e02+UO3u5EqZTHMVXQJ4DqoRHV6Q1Vrti2ecA8PjLx1LpPiYB6vFePvqdmZIhRLolwQhopHjPUqoyBR1Z2WGuJz1/MYLZ0OEFBVBUDzCINwRy6ubXKNlAUwrslBI6TTiVU5w+k5KBFcx7h1YRzLlas7cnzXovzJI0/K+s62LEwB5Iwnh47eIF9+8EHptpoyaFZFUnnJFgoAX9I23QVQdfoQMkAchgR0ruCxBJ9PF7ISRFAFnisMdms91aAg0E579wnL252hXDhzUvYfOiBdKBFO+PsA2XjYl34UyJXLq/LfPvUVGfQ6UkF+I9Q1X56BCh2gfgqAH8rxowetYiRh9XEdJBmDt9so4oyZx0jkVIjdPpRbAPAHJdDExn2WRiAXeuJR0dk5NaSdZlva9aZ0mw0QfCJfe+Q5iQY9qOQd2dzcQh49efzZ0+KnXFlZmJMmlOtWvW499wYgigjkz3k6lklFxagg9LNknUh+e5fnbX0vrm3gPVeEQ90NWSvQFKrA97j/1k2dZjzOz+FEKCSoPOTbRZ8xfw4+GMmLC50ZloT9XynkJD/Z8n2SJukVpfEv/jum+9Q3iYkPkNUDs2NyYqJZbt++fWp9UeRwfqBarauMjColndMhpNOoFKtdy9PKdEIVA63SaR/grZSKXD2IRtAyiQaXaEVc9LmxU6LxQvmu76TzaWf38ry+8eB+szs/0nqwYQ7OV3TFi5zDh/eYEyfPKoCJp4B7duYAV9L2Z+ehlHZiNaInnzK+62xvt3W5lKXlxXQ6A9qS8DphrD3Vb/VNH4ppdbWmc9mcKeeymhsLArzoE6C7g6FutFuQaERHhWtGamYqo4/sXlZnL+8wHiFUVKCPHF5GjiO1U++pYj6jmlUoBZAYoMuqKEudiYYCogfXeLHs+lbNrpVilHGOvNutvgr6A9UBmbF+HgiGTIgrZavRsPNXW1AkvAHz5RJAcSSfevDLNjJ5FnnQiaDV7sqV82elU9uQTDiQ0xcuStipS6/dkJ3Ndbm6dlUur63KlSuX5PRFfJa0ZRUqq9bZkmfPXZaHn3pBLm2synZjRy5cWZdTL5yTWj+UzY0t2drZlGTYle3NTdkGSX7jidN2fmYWCo6dy32iaLJbRf40lTIaxOWtunzpsWeR9wU5demSNXPOlnMA7UTWNnbksadPyFTKyKOPPSPnL16WVr0mJhrKVx9+Wq5evQrSCGWmAsJFf6HB5AE5e/EqSKUNZTYlj5+8YLfF6EPpsA4k+yG9EtFLvGb34owwzNCVq6g7jtJMZ7kCvUoC5dwSx0p0SiF3g5dkPwYCJK/1jZpEkEA8B98sS2KOm0ipmKJddlweM0OiBx9Net3meA6KFmLG3+v1oPjwRbLzZ1BZ87MlKeQKkzmoSZqk/yWJZr1rVr4/n+jF9/i1189fe/5mmp6WytSUdHu9pIW3nXZ7fByJbuilEn7kkuL8itI2aJlIDw86IpAe7rv9Nsm7afXMc8/LV7/xDalUZtUlgORmryetDoOZ5lXMuSLOSWlQQxiSjEAkOIBMluenpDyHoTfAhdl3MDoHiyUewJwhcPKFjKILcCrjJdtQOlQpPJfAhD/gHCfkRwlIhW7lwCNHMlnuN2+gqHrJyUuXZXYqJ3t2FQDMaXnyuauMFmS3mNjcbCQufabBJBytK2MSHyrFktQ1EKWbMkfbNDFRWXG9DIPvFio5jLyhoEAKDBOUwTFG/uZ25hs7dQuCqB6uZ/ZQPwA+un976azki0UbwYHahwFOtxpNMfFAdqCuut2W1PG8vV2TRq0mrVZbWrWWbK1vS7XWkK2NqhSgbIJhDwDfs/tDtXGO63MtVSiNThN9MAIQh1LK+nabjVcf3wsllwNRVKTa6hL1Ua6RPAiDiW2lamCE8n5viO/AtfVMqD8/YuJaJ/qjoKvpaiiplCe9wVB8EBxBnX1GE6c1teHeUI3QhXvsTcfvUiK9gJEXWR7ywGHOS5IVaGIb1+HF/mJYKXuZNenxHtOuDK1mBwo4iX1vvRFfVE6MEsEwSlDoYnwlc/Mlu6iXW3wM8YVN5T07b8a5xWDAIY39/qBe44j1VFEQ+CiPQxWGABurrQlBTdIk/U8nsNOL5PQdSErIUHgcHb+TcDCw0FPID5VURcr4g6iSUrmMn3FXpqECpmfyCaHKdWPFiNFQUfg1c9GpCBSNDAZ9efCrX012wp0kDdyYBdE9+vQTybkLF/TJZ56XP/zMg1LtdgVCh2IHuoSmK6ATnQkcEEnGlZ1ac5RWWZmZzUKJOGq6UlTFYh4AmySVcjbhRPrGpR0ohC2JhqOkT5UH4LAEgj+u9SFxENs8Wn+AbCQqEljYT6TWCKTXH1gi2Lt7Tg7tmUrOn9+R506sJSnXQ0s4ggfAAaA8EA53cyVg4p8FPw1E5aJT3/Gk2RoQvFWvP1TtRt+ur7HAChDlcz4LEAfocZ0S4+vRaYJgx3hxPA2vhG7QVAKtXh+AHdmyNxsta46jccriPy7iduMEWwhUG9m8Wu3Y/NqtgAEMZTqXwj3Kyw17K7JvoSJ7l6egIEbCoLicn6EZkHmxLDtpCJBnJXL0lmNVkFarTWsi44kMr2TbjQEAVSOB+Rq/sgk22rdtAg4wygIzoUu6Rt7kGya6jjMUE8NBWZLnFTif98ISEfqLjgwkK/bpWOuOyYBmQato8BmrBP6ze0albCgiHMCoIguSpEmR65uoljyURacNPnNLEp5ZKuN7W0hDFaKPMIjgPmh7D83YPkzhHkcgI7YLFbf3l27veAny4z1MrEej3eQQfWjvPxs2SZM0Sf+jiWugwEpUUNceD5z4M/Pet6b+vrqyCmp5WRZkEUA+VK12O4nygarbM4oym06rXHZOelBAmXRF5lMlglxCKNdaJ3PzlaSYSUu+kgeo+iqVTcnqpZ0kwXA7BsBevbqTcJEjtz9PoigZBpHiNhI+furUIVxZhcEuzqF132VUBsV1RdftX5aZ6XRSKXkyAHinXRmtrdft9kI6xRAXWqVBYNzwL44j5GWnxuyOt1wvg9F6YhhYDZkTAC3yaXoPjmRxsaKurFfVsy9ckbWtznjqCoDEGHNUaxZJeTquYeWomAhY9j2Oc20Svb34hmTDeSkAG+ffE84F2WtxjuUAArYM5IZlkh7L+bN8OeonEJNoEopK/PE98Z2RGbgXEsmBnod59CsJyvNS6KO8FLI5aTcD4XYUQ3tOVrjVx6PPrcuJ81ty6WpLcqmUjZI+goJipAjOQ5F4ySDjFtOzm2gMlkQLX3NsURYrWRt8dbqQkl1TWXnDLYdkCJXIK6zTB0/la9wIUkAe5ETq4TG2F7cSdUvbuZoIoO4aBwMG3Dw6SwDg7WJZm9BOkAxJ1FZknIWdG2LfkbBICFRnVD6tViSXrtRBeJyXU1Y5Dbsh8mWFoHSYP65jSjES7wi1Qn5rqw3RGKnUd7qWJGnSu3C2JlvbXbsGjV6B1hyLc6mESdBsZwntJ9lxQfeN1++3XoATgpqkSfpfnb6TgrIS6lq6iscif6CNxPV9iyBLGSipVlMkL9LpdqSHY64bqTxIYdCP1Yixxc1IHTt0SG4+dp3MlEr4iTtS3WxKpxmpdo+hYrj5rmudDzSuo9kFw2JmL30oG66b1RylA+kIDOA9VWvbaAUqANKtrEwnGxsNWV+niaujggBlhqyeAVGNpB8HBD7gnJ3QVqMkVNzC10BR0DyDArgPPc5njD4oqCBJFmfzcubcpmxvdaXRtOYrngAQ9S2QMuQTh/hWBVAR4YkuzDRvES8JXpawQCiM5Zf2fIJjAiKxfES0tUANxKNGpAlpECl5fh2AjdE6TxnXCNmTmNhYEhaOsWdoRmT8bW73wHkhjfJIiEf3zMkdB5fk0Fxert9TkXe//kbJ4jiVzFwpK6VUJHcd2yU/eO+N8obbDsqd1+2Sv/E998jbbt4vM2m2DQSJvs9DDdCMxZqg/+Xq5Q4LBUAbufemfZICGVJSUInefnSvrO60bLvZ37aeeJCUeZBkdONKQTJOTLVplROv63T6yIfzc54EwyH6h27y0ZjkbSdREdpesIqFieY1HhknnMdyWLB9PaZAKj86MvSH3Ok2tuRBwqTSozMDyY59Wq2hTEugY9VZq3clA7XVxP2uQXnS7GjvJf7jwMB3SfBUlrivIMOEAVHwBSzns7jP/Bpo2b9CLyIS8CRN0iT9T6QP8Vf9TWL6jvx0K1dBiQTttlq+axf5CQpor722Dvl0sYEXhaKsrY3noOjBJ4KRMVe3gkm6XZ3gdy7a1ypv8km73ecPXwFT5fCeGbvbKsDXYg5XnsRc6GSxCDCGkSkASMUuUYhe4fgASGNAZskQo971ljz6+Hnd6w9lp9obAwkoAziBB2cOSEY4hrKA3wQi1ekPk1HMwBEcSCcKiiyJoIgwCiamci6Ioc5lY7NjwZabAIJAQVphYr3MkA9hmz4VGKUr1p9oROCkyYkdA+yz71GQLZjKadgHwREYCeA4n3NOMcCR74mqlthwuvUIgzLZabTtDrIkHW4GyAjmrCDVVAGjdrbn7mMrjGQhb7t1RcpZht8F6A8CectrrxMPUvLArmmpdvtyfDe7N5EHHz0n5za78vT5Hfnw55+Wh569LI+fXpN//0dfl6evtKEoAbhQDqwQoz7Yq9gYXEvTmCUo1Oc/fOJpubrTtiTM0EBPnboi67W25NIgfPYOjvPvwPKU3HRoAa9ETm20pFzKSymfsVHHqVLeef+tcvTQHvt5KgWtjPvLrThIkGMFNfbGGytI9BFe86vBrwEHFOVKGnVCn6DdNK2RaBTORWVt/ww5z4e8OMeEr4wlGxI712Phi2H7lgRHAia5BSC0K1eqsoXBDsnJ4N5GUMAv1gXCHgSrZXm2gH43KCaCYuvZLeZpPm41ahgg7dj2TAhqkibpfzpdIykkWvm+U+L8E8McbddqyRoPUEU1/GTG8RjbhkdsiiPGmGYab0nO5PO/gPMF+NH6sXK4OBPoPlXMyk++87gaglwIIkMInAFNS8pBnWjywXUWK0E5DKtHEoD6CUFA1uITDDFqryVBd6CefX6dpjzOVxHQADcqcR0PxODZMD/kEAqoJGGYGhcqjVNi44lyEoQLwATXcNufZN9C0e5Q65AxglgFfSo1QB9UmaLtiaNwMhlqaUfsAC8ShyUygKYd+VMiWOAjqgJM8bAgi0aRcKk8xh0/fmY9uButJT1cy4WzFeuqjOOFLFFVOj3O6iVoT8ruiUQwjjnhggy+dqYh251YmjiH7uX/5VNPyaXtvnz12VV5DAQ08ndJAfkVM64d5b9wbh3l5WRmuiwHdi/KdSuL1sTG/ZYItHZxLepLXLZ6BeXzPavOdjFqOe4X2mqpWq7UBtIBmbZBatwGg/3Dv0trGEC8sAZCIUmAPLu4Z9t1gH8swSCUT37hKXn8+XN2cTFNob3BwMYEZJFM7BcqXKoukgm/EuP6KHsfGYncVgmfubinLJf8ZNUlrqU5eDCgSgLJoL7sT3yEhM9xT1Ip3jPmPb5vtAvzHtKjj2zG8/GxJTcqLIa84mBlCf22Z27Kbvdx/Lpl8SEm52ZKIF5Pdu+a5/d7QlCTNEn/S9JLMRPT42MPvnR6M7lvj8jBbDYZ9nqK81A1fl6ikqpegxRGPv8zevK5yj+MIJAIOyHXVUFODRndPOFu7P/kv3yd66WQF/CAM+RQEPjHN9AxivvyAdxc5dF1GJATRaORwXH++pXnqqAbqmE3woVjQKAYsy8oo+IwOXJ4KZkrZJK0l+IoGNDCnU/BlEBa1/VIWnb0DCySAyvzCZ0mLm91QACxuMgfaMR9Pmi7SbSHGoGjHOTB6NWu4yYZxyTptGcBiXkQxGgipBmScyQEdM6LsEGgqQSjb67nSiqlnBzbNWcby3NI0FRCVGA0QxL4+aBnYKvVF7YQohP5sBwAfWdoVQAYyhLKYoVu3bGNqsBNAnfaA2l2+rK62ZDza3V54vy61Ftd6YdUAZFcqbbk1OUdefy5s/L5bzwvn/7aM/KNZ8/Y0Ew0kpH8GBAV9cYf6wg1AlJhGUynzl+kokReVH84F2UNekOUD/K32D4GeHs1FC/Jp4ny17Zbdr6J8fh4XUSzJdrDOo0dQ9AXYAq2kTeS2cxPzdiBBt/cfmh+rDjRjpsOzMsHvu9uOx9oaR7/qKK6rYElwFw2Le+890aZLhXk597zVtsWFGAVLacPWVwxm5H/433fLT/7Q2+T77n3DrnzhgNy57GDsm/XEqtn11VxAEKioxMNo3BMVSpycb2DPkrJVDknm9s1VkcabQaaHckLZ1et+ZBkOkmTNEkvnYhqL5MYj+/b1z+9mDY3l+1AMCoPVDEIVBTl1MGDB9WVVksCM1B7A2iE6QwEg6fDYIiBMgOZi54qlLkeSlcbdW30yASJMoeWdhnPiXS1Hzs/9wN3QEy4zpHFkhkmjpNJOWZru2Vj6aVcrbu9gUPmcDn0lhEYBC+MuGE40sYzBmDmjmLuJuSYdMY30E7a9cB4eIbiMBgtq2AQ6VQqrZG1Ziy/Vrenctmcnp4qAAK1Gkah8VyjGFVip1nXg2Gkd+1ekHqtpRwMx++7+ZCezvlqfbsNQI04pwX4VDbMehCOUNQI+TucV1O1RkvdcWyfXN6oSrmQH4/koZbWt6sWbF0QE82Y+VzWklGz3VONYYCRtyP5zHht0dlL0KYAbF7L2zYzVbQ3bxuE0+1SWYxJqw0VQgAsZNLy3AsXbLTw5y9sSBrk1Oz2AJQ9lOdIu9OzCoMb9zEgKj3MhiBA7tRrNyIE4Ns4dMhzbPJisUp2L88JqNmSCh0MWAfO4Vxcq8rKwhROSeTqVl3mpko2OgaJLBoOAPYpmQXxLkFJMIoGzWGM9P6mOw/LaZDhB3/y7XLH9btkz+IUxx/y197yKrn3tuukUizaNVWFPPoNpeVBGmubNQx0+rYPGGEcowMQZF/w3ZGgx32aRtKRrDx2ri675vISQr2tru9YQsP3xipXquJIpe22J+gSWV3bQP+O+3bfygKetA3zpKIBHn27wWIu58v+pZIcWqrI9Xvn5RmoTw4wLOHySqjAv//+t8sb7j4m3/OGW6CeVmT/wqzsXqygvl2Zny/Kq28+gnvWmhDUJE3SK0j8Rb5MsmEk1IkHZuTo9va3nR+GlzEanVaHQVBBsFstLnKeQMtth/PqutSMuorfdqDTKhj2dTpKq9YgUsWCUZlMQWcyaYYQYhgkQ2w/sDTleI6n+8PYfOmZy1abPHnuiml0Ame2kDMb1abxUym9OD1lylnjVGtdB9BAeeMASB2AM7AdD3AVFIrpR4HjgcyU1qaYy+i982XjKdd0BoFmxAmMyk2n19XX7V7QG802PfmMAylWKRUVAJ5jaIWs1CiKdbXeMDSxhcNYtQm4YWy2Gh3d6AwgcKADGDgWbUBpStOjw7pY2EG92r97SakwUN947pI1D5WKBdt3VFWtZhskgFZAQaJjbXgkRp5g2Bx6leVAMlRgnCfjGijfdXHDSIM0GZXxrGULqoYqifXLpXwbkYJu2flcRlpAXs7rdEBGXP9FJcno5W2GYYIa5EJaKoZyIW0VwWw+JStzRbn/5oOyd74k99y8Rw7vXZA33n6d3HN8r9x1w14pFDKyDYWVpdcjiJMeaiSE++44Jt1O19ZtZXlJcqg396LCMEKypSnJlkGobtYqyEKaCwq4fUckj7ywA2Wr5HOPXpDHXliVCxsNu5HhM2e35LnTV6zb/Ey5ZM1sJAKScAn1ZP6c9hpCnjA+YnWzbs2ClkxRiQ+85zXyvW+4AyrwgnUV3643LOFCk9nAre96yx1y923Xy3OnLslbX3uLfP3xk1ZD0Ti6sjRnzZdUgH/nf/ursufgftl7YK/s27tXdConJp1H2a488hSuQZ2o6nCZfU3Hi/OXNuRrj52Up1D2KajTK+tVWgesQ0aLrv+pzISgJmmSXkF6BQSF9MGxivpWgtraOoLXFyW4YVqVByCo3Tn1qgMHpN/vq3ZbVHZG1NVeH6C7o6MQ7JFiIFZr3tNFENTiYtpcvzKnB4ORGcRds3d+F+nAXNqsmmq9rbfaLf26W28yG9vbZgYEtdVsAaMYw88xZy5vclGMjqLY8fHHOWxICxfsoMErIK2R43tpvTRXdBudrjq2b7d++NnzpgnlBXyzsBmHofJTWX32ypbuQR3tXZjSdDDeNTdthlGkk4gzFXTqStTGVlVzLeigN1D9IFT9YQhFFSrOmdx4ZL/a3KqpKMQ43rPzMOQQih1119EVZTxf0iZQHiiv2QsBtmVLKAT2VrOF8xJwgwaHEW5FlYs59bY7DsqNe6bl/FYbKiQr6ZSRd955UJ44tWrB8F1vuknqTfakgLiaII20vP6Ow7JR7cj7vu9u2a51bWSFB956r5y7si6vvuWIjVqRKxRl/8qKaONIEfVYWZq3gV1nZ6bkVpBPNxZ51e03SbUNZVWoyKWNpjhOWnZabSivwKq1CEql1cPIA5UNaQLlfAp66tU3L9qNDgcgrfe/+7XSBynWWz05dnhR3vfuN8nrX30DHkdlNmfk4pUNSyKH9i/Lj//wW+VTDz4iv/wL75NXg+SmCjnph315yxvvlYP79nJxtFV01osShNyHstxGXc5dWrcu8z2QGe9Uv9ux/UoyJ3E/eWpDHvz6Sdm7NG1NelRQJFJOHdKxYm27KSegMNMg7qdPnJVWp482sVUiB/evyNzsjDSgOE89/bw8+8wpOX3qrJw7e0GuXr4qvXZLOu2OvHAeCgrExEEZE9dq3XP7fvn+77pHXvvq4/Lae26V247ulbe84Xa5544b5J5XHbXRzLcxcBiXNEmTNEkvlV7h7+SDim58XAf1wAMPyMc+9jE5cuSI+uQn1xXXQD1w5IhUKjV18OABefjhGpSU6Kef3tagBD2np/VCOm2eOrupg1pf61zG7Nm9iw5Xzrkrl1wTaT0y4t5zxxGGtnNPXlh317dr3OTVHQWJlyumnFuuW3Eff+ai5+TTTla77upW1QMt+UEUexBgvucoByNzLxnFnp/2Ta8b+K7vubdct8sHUDu+nzErBe1hVOxvNZu63xk4j57ecKamSk7OHTnDkTbThbSz3ug7r7ntmK41Om4YRIZmyGgQmCefPaWVw3kpV7/ve15tfCg1znERmkFM6jc++nnV6YcMGGHR2oFW27t3Tn70Ha9RD379BXUAgJeCnPi/P/zHsn//EofpwoWeL5w8TXKiF5lVYoBPa5678fhR1e8PpbmzI3PzFQvmJ05fsqNujtILxZLsmi/inQLwblr3ZoKj46elkjEoKyUXAcB5KAXOwOxdKNqt0ZfKKVlemJJ8IS9VqKCpSlFmpqfE943UUFY67cv6ekNmlxfkwJ55G/0hBQKrg5DomMG5LaC7/PGnvywaz7V6E9c61jX7huPH5NK58zaWXhA5UGrcpdexJj7ca6uAOH4gmUGgoh0gCkdJjnHtcAKaLWEUCk2m1U4g86XM2KUd/ZQvFCzpsO00qaGpdnferz59BurnJrRjynru/fK//W+yU2tZ0nznW14lD7z51fIbv/s51CeRx546YQmVfflTP/YWefXtd1plFaCfq7jmH/zSryF/dCnq97Y3vMrue9UAwb79DXfZ+0IXyi5GXtyuPQ8FlwSRvPfnfkUY5d2uveMX1oFahDr8Z3//fcJoFHWoXifDxccjqdc7nLKUDvr0zOWdCUFN0iS9gvSX+J18EOQ0Jiim559/Xt13n8jp04vqNeWyOoFj6+vrqlarqXfcuqgfPNkwvV5KHV1MqScuXHAeeuqs9lxa4jLmHa8+pC+HoXvf0rTj+tr0h4l7ervnJmHiNIcdtyTiJSnHGcWx+/iZDffoyqL3xKlLbjqXdfO+5zXbLW84DD2Aoee5PjBSmSAeeW6KwWmU22y1Xc/Purdcv+hDu7kY4Zpbjh1y212UAf6AQnJ+9/cedJZWdjnX71l0AsBbUN1wzm42zN23HTUgMpQdobJar2/V9dcefdbhwlnOAFUqJe/nfuytKu/5KnFjnYYm+zv/7COco5LhMNAp30NpRt56/y3JD77zNeo3fvOz6u1vu13NTpXVX/+Z/5/s27/LAi0jMpw5c0FxCwyaBIGbAkWo9u5eTP75P3ivunrxonzo1/5AFmenCY9y6vwV2+8Hcf3f+5kfll//jd+R9iCQ977n+6QzCOXpJ56Vp547I297y+sArE35wkOPyeHD++X0yXOyvLIsV66sSamUs04HvX7PmrmMk1DB2TkpzjENhn2JIEAzaGuzM5DFqZwUUo7d0pwkNjddAQCnJV/05PTZTXnizKr17mN0ig9+4Efkwx/5uKxut+QXfu5vyBf/9Cvy7KnLsnf/orzhda8VhkjijsFnT12Uhx97RriV+vLCrBy/6Ua7KHoAwOec2KWLq3Li7Hk5fuNREOTABqXlBodGOyDyyDqurIJcoXal06iDMFNQUFp2dmrS2Kmi/uAKtIVuNwsLi3Js/6yN1PH4sy+g90iQIgWox2zKhtnCPR2BeHrSabWs+uIC3tffdVxKaOulq9uyvrZufyX01GRbSTZ0S6er6NpmAwQV4BoP95SfG0tsdN/nJonIShj9ftd8SXYvFuwAoxtqObdJtTZJkzRJL5de+e/kgyAoKKiPfpQE9YD6xV/8ReEDiXnYfM6c+bT6xCdO6h+49wdUK9syF5oX1OGZw+rDH/6wefjhyyZw+zqXzZjXHj1i6pI4+5f2Ov1+12kNYkdHDTeOY7PVT7w4Mh5Gym6/13W2qqvu8X1L/nOnV42TTrmFbMqv1hqeUdoNgkGaMxCOZxwNdeQ4rjddznpLcxXTGfQgrFxwonFRPbMwW/EKOd91Ugb6Rpv//NEHnVtvPeq98/5bDBSI+T9/+Xcc7XnO3bccI+KqIAw9tErXmh31tceepf8fR9gmk8mYf/Whn9YB57IgBbY3ttVvfOTjutMJVBAHCiSpJFZq//5luf3oATl17pJKZ/OQYoH6ypMnZe/uXeipRBil/MzZiwoq0CooujMTINmXuVxWBr2epLJZWZyrSAZKZLaStyN0Bpalme/5M1ftdu9333rIdv7GVlWePbsm3/fWO8F0iXzs01+Td77pNvmjP3lSpkpFuf2266Tb6VmHCsd3oZZSks/moHC6+DwvlWJGClBWIUb+D3/9STl2/LB89sGH5TqQHLqH5GtDUMUAZm7Jfnl1S/pBLAWQF+2m9trhQLyUkUE3Amhr67XH7eX7aAtd7qk2FIhmaqpo53s4x9NoNscecSPOxaElIJAI4J51GXFhrErmF+dB4oJ+Gq8j2wYZdftd6fRHkk8zKgb6xKocEgdDVBk7P2UXQzu+9IahPPHUKZQNikD9X3XDHjuvVcp56Cotn/riU9aLkSY+1vt1dx8Xx0vL4d0gZORFd3F6UXIvJ65zymTz0oaafP8//DVreqQKJtnZOUIVyx//zr+wc234iqJK43VS+GfV27lzV+T3/vjL4x/MJE3SJL1keuW/k2sEBXKSI0ee/+Z1X8Tj8Pqiqi+sqflaRd1Sqamd/fvNwUJBz897amZmVv38z/9b0+mMTF+P8HtOzN9+z/3m4VNN8wt/821QOmnT7fac3/wvn3IajcDZ2Om46zs1dxj2IEUcF0rDvW6l7J270iRieYmj/aDTsUooCKO0A3oKhrHjOMrDa//GYwc9yCrTrnc8o2MPhOga7bo79aoTBEPulqEL+Yz76LMXnEKx4Nx1bLfBSN357NefM/l83r37tmN0NjTxyC7/1TvVjn7k6VOaI2SMrh3lOPq3f+3va5CcjrVR25s7+hd+6TdUo9029N5LgRbBG8n+fXvUO9/2evXZT/+pHD1+VK1dvihfevhZObDXroq1YPbC6QvjyBQxwza5BDVFUxhBj9EoGDi1VASYJzFUUSDDYGDBjia1hTmM0h0uGK7ifHAqgJOegSFJw42lO6IqiqEN6ZoNYKYCQN5FkJFnOAfGtUKMCJEBCdDMhsaC+NLZtHDfqjSA/fkzl+SOW4/IN546IW+852aU7VrzWj6Xto4NX/jq0/LshQ0olkj+r//zJ+VTn/6yjFDW26HivvTlr8kTz56VlZV5efP9r7Hu+3TzXl9dk88/9Ci+eFpmp4tyz/33ShQQwNG/IOk+lFt3OJQe1CGXIYAN5bkTJ8ckRnYCHcwtzqEd0/LR3/uUfNd3vQ7kMY7eYUmOp+B/GxsPpXz9q1+FYozk8WdOWUcROna85tW3yaIlPfQXSPOzn3nQxlVk+bzPd952AxRejPtBcyQe6O/xdvMOzh/YutHUuLW5YQmd5VAp0czH+bDlxVm7ZopOKGwD4ydiGCUJCJkk52eyE4KapEl6Benbfic0Pb2YrM3pW9M1gqKJb2ZmRn3xi1+U++67T/L50+rxx0Wee+45fUulYi96rpMzenakM72eWh8M1MVzO0aDoAJX64W5jHvD0pK+2gnNrtm8E5nI7K5U3CubNWcwGLhOPu+8+rrdzsLilB+KOHG74/2XTz7kvfuv3O/Vq23nV//Txz2MrH2AuQnDIJUhAnCLVSV+Yaro/dLPv98DiJs47Pq//3ufc3tRAiU2dH/2J77faXaaGI97TncQub/8b3/L6UZav/sdr4ea+rTTH4ZuNpsy991xnJYYZzgY0tNddboD52uPPyejGCcb1zgpT1cKGXXHgVkTYbg+ikL98AubulavQndxjZBSOEuVCll506371Ua9aydgvvbEWekBDPfu2WVnmzzjqvPnL9so6gRGkgOvh6pQb3vjnfKut90jq5dW5Td+7wtShrr54N99n1UcdrwOEPyn//Lfy2ajJ7/6T3/WHn/0kafktz7xRfnA3/he2b2yIj/xd/+5/Mo//YCcP3dJNqtV2bW4aBfwfuPLX5XX3PtaqCfXqrIs97AC2TAlIw0ApymO4D4COEfyhS88KrfcdqN88o+/IHe96iZLJLVGC4TmyBNPn7TR0VMgrVtvuRlENZRSwZcXrjRk2OmIgZoIoYKGsWIQYVASABz0XaDjA75qXJy7tlkXxvajdBqBBHz0BbgWwK5BnBrleDI9O2Ndwxknj1/Zta26NNodu5Mu+41r1Xgt55TiYWRVGCPBk9jnpkvCqOL1Fh1SMHRAHzMvmvp4Donv7IVLyBUHcBz/5Nbj10OdjqD8Anxb8AnvKxfhco8tXGjVLur81OmLaBfd+hmU1li1N4LS/LEfuE9yUFwpPMrlgriulmwuBdWckY2dhnziC4+jvEmapEl6ufQdCYrpmyQFcmKooxMgqJ/6qZ+yB7+doG7FD/G8yuVy6uTJk/rYsWP6qaeu6F6vq9bX19TFGghKRsB7zR123cVy0ehySXer204mnXIAis7yriXHxAN3q913mo2BY5LYi+PI9dKOVwZp9QYDr9cPPYAjRJDjDQZ9V7na00pjoGqARuK/4Z4bvZW5kjeKobOM4z3x9BmvPxo5GAW73/uW2wEf2kmlPZP1HG9jY9P5+7/6h/qm65fN0y+sQny4birrmde96kbCtRtEICRgWLs7MN+ggopDIJVhvqpYKuif/fEf0mEUq26npf7db/2+aTUawLpEQSSodMpTcRip973vB61rc38wVL/9Ox+1wLh3z4oi0DLC+uXLaxx9c48pC5QcgdOrb3p2zjoHMKxTGiNuzmfY6BA4h4AMdORVPB2gPA5hZDf9Y7BbADo3e6d7NndvpfMFHRmYP53Z7cheJ1JO9aUZ5yk2bD4kBQhHjPQxwodM4iaGOZAX60YF0e0OLdgPoISOHN4t1x/eAzLKyur6tvzf//GP5F//0k+DJJ+0i5hf/apb5UsPPSZPPX9OlqB2fuCvvI1fGfv9unLpqvz+Jz8veVx76803yi03Xgc1AvXCdmGcQWoMe93/l70/j7Yty876wLXWbk97u3ffixd9hiKUTWQjZQoSISGloIACwaDKkAaDq6hhhFwWmIEKipIxRolHMRAqg4dphKFsI1FVYJx0amgkJEiBBBJSykKpTEnZR/viNbc77e53fb+57414GYqMDJHyX5z13rlnN6vf+8xvfmvNNZeryjV2CW5bN+7v/8BPAB9WD4bhvuLL3+ze8bY3u//kj3y7+4v/zz9gw4zLxcaN9M2C2WyUuyhVG7KR+wN/9L+xfZn+7J/4z5S3irhsTyvgxCCFhb1/4I99u3vu+TsuV3vZzuSdb39ScWP3W37dV7h3Ps0QamTGH2wDop5SmmFh8Z/4tr8qQBw8UeD5nPwZ6nvvl7/NvUuAXQksi+128IChfs7wOKG366WX7uwAahd24Q2Ez/mdvBqgCAZSrwFQgNOHP/zhl9PP53fCCy+MPHtEfeVXfqX71GIRjVarkN3IQnWnig4OklBV4g1JHX3ox34m+sjPPBv9J7/n6+NxHEfb7Tb6oe//l+m9zTp+7M1fkv723/grorOzdVoXq/jGwTT749/+N+P/17f90fxP/sk/H3/82buZtPAkREGiNKQCBTGqHo9J2d/7rv8mPTk5iRfbLm2Lbfqdf/PvJFUd4i745Lf+5q/F2RErlZKqLeOirJK/9B1/O0gAoyOHxvXJwcEs+uovfxpfSrFAJBK4AFbhB//1/ypwjVkfJaU7YX1UOJhPg4Au1G0X7tw9jbbMzwigGob5sly91vqDg0Nbr0P45LPPs1DLvenRh30j6iCA6vPApIv3WOFhQYenikTANctzN5mPJNwq96M/8xlzlvp7f9v7bL3PhK03lPtf/1vf5168t3Bf95Vf4R44Htnw2d/8vh9xf+FPfZM7OblneWHtl7L1h+KPlGclBsdwHum9BOoP/eMfcG99z690j944UCt1XS0QSxTQ4U1D38CFJCvMg3s/+RM/5d79K97tfvRHftS97R3vdtfEDj71qU+5b/8r/7P7q3/uv3T/9id+whXlxr33q77G/ei/+nH3b8Q8H3jwuvud/4ffZMYDXszs05/5rPvpn/u4G0/GbMHinnlhaWwGxgJamk8/gEOnsLXAsF21Ur0EEniJF5qygPal07W7fe+Oe/Thwfmq8MZ1VWum5uy+C6BgPSh8F3i3w+63Ah+G8JjLMo8YeHCFMvWNsSKGCdVtbm++b9aPS7E0TGNglBMRdYZeH3tgX3kM5f2zn/y46+rKDDda5cHWKU88ftNNxiP3cx/5pHvHO95i84QMxR4d4PBWyoLK2KLFWK13YRd24fXCG/6dfKtACoDi+M7bWAPF3NOtl9Ofnd30b3ubC79R9z5yPvI/+G//SZhNJr5YRfEBIyqiOos2jXLxnb5dRsU2TkKokDchz2fx8V5IJD/jTdVmbVnEko+xBGkqoZOu6yqWlpz//DMvsAlvJmGXSM4kaZIlTVOnUv2zt37pw9n/7ivemr7z6SeS6f5h7KMw8n0T/7X/6XuSn3/uJP6Lf/oPpgyfiY6IbXmYUPyN/9c/Hj1/tkViC32aZHY0D7/m3W8X4+piab+27Lfv2vif/chPhU1bh9loFEIceTbkfed73hb9/v/w68Pf+eB3h3/2I/+WaSCxp47hJMn+yGeiNalA4T/63f9HA5/v+MvfZftNPfHoQ3iG8OJi/s1Pv80/cvO6CTxAq606244Bt0AA3unJqfvUpz8LaLl3vvMdtn4HdnP75Mz9wic+7tgD6eDaoRjDyC3unbiL1UaCcF/dgUWZMLsfnKEyjIgHeGMgAiigaAJwqvNfePGWO5jvCQD0kCRMeyFDL5mNzz/YSiMhjoED22s8eDBxi9XCrSRop+NUbPBhd3L7rhunzGEl7tr1A7e/NxIIvaR4pTmiHUkgP/nwoZtPR7YD88Vi69ZY46u8G9f23DyinB63hmaaDVuk/hg74FfwRMzoJz86uAfClRIv3Fvf/LB7+1MPC7CGrUrW20LwyTCfgE7gdb5Ymjl3mo/c9/zjH7Z++/Ive6sAC6e8lTtbrAxhFF39vBHrw2VR60osMfUSsjYKYGG1dduUNn+Gs1qADUbM/UZpKBBYxSEwBhlXi5NjMdZ9ATBgNFM/TeZj3Vf+Arquj9zPPXNi7diFXdiF1w+/pN/J+9///vC/vP/97kPHx/7jH/+40g6ezHFonn/60/7u8Trc+alTfz6d+vc+/rgv9troxo2b4TDJIh/2Q5hLBy30GQeBT4hEhSTJfdRXPv7v/rv/IX7m7nn8rve+I/u9v/k3CKAEJKIMm+0y/cY/+F8n3/z7fkf2X/zZv5ooScKapxzPm3iRcD7Fdd+f/VN/OP3SNz0iBGGCoInXi4v8hedeSv7n7/mB9PmTtX/g+EYuYAh11wogO2hF9DMf+Zmo64Ahn0h4R+PpKP4173k6LqpalQyhrJo4F0v6/n/xk4ojyaM0gI/+eMmZ0JZlJO08BJiVtOfWNR4ZykyL5DkZm2DC6quqCuZ6/I3jB8yDuve9X0mQMljH0F8rIOglmhGmzHkIGQ3Ytq2zSfYb5qEc4Zi6F07WYgWlBKY0+ht7Aq1gu+4eH7Abr9gSxgUKpZgQWv10NjHA2Z9OxarGZr1HLWfzzN08uuaiNHXf+09+2H3t132VWfT1EvY4T2V7eYwpYAi0fiEAHKtO7B3xr3/iY+7tTz/lnnnmeffOtz3pTs/X7uTFYR3Uth+5e3dP3V0BbKb4X/H0W8UwarcWs2EB72RvIrYSmfuiT33qWZcLNPFP2LSlyyXUcW2ESTcbXXQic5+6fTGwFrWJIcrjw7F72xMPGEuEIQLqQhKB84HLJylPSeDCqx2UpnMxtEh9nCa5lcNIQdPg5HdgUVIpDKxZL8Vc2Z/4s9/lCh1/7a96u3vX29/sNgIoYNT8C6ov8C1I3VbLUqy0seuny7XDszn5sO8YyAXz2paF9TVUXCW7sdgyjmup3S7swi68fnjV7wQR8NrhW7/1Ay8zqLd90zf5BwVQ7xEy/bW/9mEDqBdffNGfnh76xx9vwmIx9Xfvvhgmk7Gvqg1KfHz02KEfZYfxKG/D2I+jsjyXuM6jadqLOQksfv5TsdhHsnc0S598eBJP4jgRoCS6lt6+cyd97vYihQkJAtK4ixIJ9iyOokRMCTPy7E/+4fcn80mSCzcS37eJmE66WSzTv/v9P5V+9t7K//avezqLkyjKcbAnZvZzH3s++uAP/rgATgwuy6O2q+N0PEq+8p1viWx4T0DWiWmN0iT8kx/+N7EYTxDD8SEVOQO+JLqjLIqqzYZdOYSLwTddK1HkbO8qCSGmf0woMbGejcfud/zmr/bf+09/gl4PEpT+W//w79KhdycXWwFJ5NGwAYHPPP+ihJ5YhYTlT3zkF0A6994ve1pMIHb3zk7cndsnNh/C/Ma73/Vmt93WZqGGds/QFSyAkquqEUjcc+NsbAB1LvaDY1xRVwnOtctT1jeNbIgNQFhv1gKSyO3NMhsem0v7F2sUkOXmPf3JNz3oMOPbv3bgurIWON1y4oJuU27MtdKDx4cuyXLFn7p//eMfcT/wL3/a3bi+737/7/5NDvhlw0m2lv+pn/u0uSs6ODx0b3nqSbE0mM9azCMzBsdwZSFAxzx8cbF2P/Qv/431E2vHlhL+k+nETaf7AhYlVH3RCgwopAwwQoilnpi1rbtiaLEVM6MvYEA183QBxiOWJqCyIUXQhKE+gpSAxWopIKO8TICcD/NWzIIxDKl+ROkAdDCDBzl1W8AloGPSTOnKGg/8Akcd80JgRIEpOs8A7/nzvZlaswu7sAtfKLzh38nVEB9WfMMi3fc5WBQcii0LDw4O/HR6y//cP23CU2+Z+uLgIDz4YOonk72outdEB0dZ2Ds4jKLZPDocT0KJza6rorqOksw38Z/9b/96/Ny9i/gd73h7+g2/8zfEVVclbZUm0lbTT9y6k/zA9/3j9Kc/+sm4rptMgkHyNMrEFrDpTqMkSr/5m78hPZxPRTN8kudRUtV1opD9rb/53ckvPHMr+uN/5BvTPOmjk5OLeL4/T77lv/pzUVE1UdvU+OCL20ZsaTyKvvJdb4k3ZSOW1cS4TjqYpfE/+MEfD4loTIAsqUDBkMRyYIcJ4VbsH35oP4wFXKkqxGJN4VPIpK0rWxzH2vwK81Ps/vuzz9zB5Nh3oj+/9t1f4hGCCDN82TIUd21/z80nYwlTJ1Zy4f7f/+BHzGv5b/rqt7p/9uM/7/73v/pp9wufedEdjGdiRrlA44ZLx1O3N98zgarG2/AZrEokRQ9YAlhPmeEtgAiPDLYbroQrBhdmQQc9QYReCun/39/6Pvf1v/XXuX2GpgQYCF7JX7tf1oVZ03U97HDYj+qf/8j/6r7qve90H//kZ9wTjz+sNK37V//mp92P/fQnxGr23G//+q8VgKaORa1bsY87907dwV7uxtOZu1hV7t49/O+Vg7m76oqndUAX60QMKEQnVSvaA9PqbJiwLMVSdBk3SIAGjcSsG4e3mNubV3Nar7YBSHGqztAx4EV0Y7GqOxwLFCE+refaWsCPkQosj51+8aoOkwTEsSan/fi+p29Enc0YghpceV+no2FcWEcyt8WPDBxErenFJDH8eMM/vF3YhX+Pw+f8Tl5tJMFNGykZLl/F1feH/Ic+hKGEzj78PqmaH7Ut33/o2Wd983P/NDw1fYuffelB2G7LcPv2vfDmN7819EsfC5skhLuoTbOobTdRUehamsWVr5O///d/NDlfldHs+n7yvrc9koSoSY6uXWOj8URyMP3vv+t70ufvrCVpXB56AVBTphkLYPS7T6OQ/6Fv+C3RE488kC0uFtnyYp1u6y5p2i5ta49Ft8BQMkYqPBNL3/V3fjC59eLdOM6TIHknOOmjpm6EndPoK55+Syy9Oy4LgZTk1/44T/7RP//xkKYp0iXAZpqiCEw0xakIXO+jp97+pdEjDxyzpsaLvPhGhW7L0q02KwnYzjfs3FqXnv6Ng/eIM7zLjpJU8RuX5YMnAibqWmn69DlzMTCCi+VGgpe1w62bjqZiEGs3G+eDAFSjsB672uYCIe7FVZiLIT8OACQs4wAXrPxYp4M2zzdAhcug48N9t9puzEJPNNMt1oVbi0VMBIJ5xrZXEuoSxhgbzEape+jGvvvSx2+qLLEUPECofVsJ9RdP1u6RB2dOeoFbL9bu3rkYmQAkFVMTQVR+mRlrzI4O3f5U7ESs6xd+7jMCm9Lma4Tbbj6buAeuH6itia01alXP7/0XHx/mxtRCgOUtTxy7r3nPkwYGmUAOoMSYAxZEOxu1A6YE8INTmMTDGiOVDQDVVSnAnFgf0YsMr5ohKIYiyhMrPWNIdOklC8JknXNbh2b5sm6L50JUxZECwKLcwMi0gJYhROAP7mXZqCKU/dlnXnR/6Tv/gT27XdiFXXj98Dm/k1cD1KvCVVy+70/38rnS67fKz9mFe/fuRUdHnEWhX4RoJUmpkxCKIiomIaouYE91LKSK23Yb/8W/+rfT509P4ieeeir++l/7lcm6LJPtYpMsNkUq1hJ/z9/7/ux8vY7qqs4lG8yUXMwix4uEBFHy6Jsez6/N9uOmb5NtVYzqbZWUTRsX5Sp3TRdtikrKfpds1yWezBO1VOmENmCGZJcqHyTm43c9/ZbEuy5IOEri+DCfJvGHfvTfxqJf0KVQ1o1omyRU12LRF1rfsgeUSXz9DzAjvKIzj9I1vRlGpBL6El4+yzK/aXrmUayb9jFUQNGWcGsZDzJpqksSklsJUftuancgYqhm2vOBDainFU/dLAE77IWkdMoP4wKcoabYN+o+LohwY8T5nkBtWwAWaqqyYGGwgZWKxToNIc78D4AJgE4lzK8dT92P/eQn3dvf/rh74uGHbIhRfWf7HpVF7RIBT9dsbc5nvdG36rdaXoitzN3B/tgdHV8zgwuY0bASoHdnJ2fu05/+jAApuP2DfffIo4+rrqyLEgDQLHXlQNcGtsR811/5zu/RPQBKT0bfT7/lMffrv+ZX2UvXdFjr0Y90HABN7ygjhtV0AtclY4b3WIDM0B7AQj4WX/d4Frz5gCBvLwYaHBh4tRiaYFpe6Uw6ivqUePQtfokBbm/Pl6E8rB8jd4G3DuXNHBSLeqnTcr22Z3brpVP3D//Jh+zaLuzCLrx+ePl38gXAiXAV17sPftB96KMf9R9/8EHP3NPldccc1OHhXOefDc89t4mYgwqHLjRlFmVViRwQY6mTtE2ic1/gmy8KtY9Lgcp6VSZd1MRj0Zo8z5KmrgUiHeuRxKJC8szzL2a1QEkpAKesrqtklIp7iIFJeCXxZJTePJyzj3watV0eEpubwnNEJiCL2l6AE+JEAgq3erqeRNLGEwkqFjch2aJe97aNV/IukcacqJxw83ge69tLgAYxF0kkCam2EwBReUcb/Gic+Pl0GgREPvJdQJkPofH5KHeTJPcMFeViBAeH++H/8se+wyPQ8GDw17/tD0hQI0PFoDqs+CT084lL87H7e9/z/e4zL9x23/yf/scQIROsEscSxhLcquygyUdwIQlpjKJtgMqs7li4ytMEFLBCQ7vH8ALmhEk1w3q4/WHLeRPNCHcCh4rHfMowhzJcfu6TH3X3VqX7FV/xK1wl4LS8lR5QGYYFlcvl+4NJ+smtz7j54XWXT+Z2nSE/4vBZXpy6j3/iU26s/sBp7SOPPWH3AV5je5f5GBCrArCZ//67vtuGxxgCpW5Pvelh9+a3PqVOwQtHK3Cs1J+dwLNW/Xq3EMuku2xvK/qrElCI4cFiyB5z+0pxqZuVacOcA2DRn1YHARDgpZqgPCje1XyVXVLZ+lJ8ax/XSE+fMhxKPNUNnAMkX2Gz6luVu1mdW2/swi7swuuHl38nvySAeiVwrM9H9VtO7br3T+n4pQg60fdR8BeSdHs+9KtN5Kb8ZGfS18vYlVV0sVjFq/UmajZRdLZeM0sgHbdO2jTL+r6Ox5nEe5LGP/ORn8n+3F//vsFqr+sy1TQVQ4ibusn1o09Gozyt2yaZTGfJf/GHfnf6lqcey/ank6SpikSiFr99sZhMIqEeh148qm/SPvSR70Mq4FJdpe+KQfV1GX/Lt/+PUud93Lkuaps+PPbwcfSHv/F3xHgpkOCCOkkPZklVLTBiFW0v0G0lTxHYbJ6o/qDtig8IMMEunVvtDj5L4/D+3/8nyZ7hu/67/ttvwbYCYephJxyfnZ+7b/sL3+m+/jf8GvckBgSVGIvYRpamxoSYBxk8LJD3MLQH0CBcbagKBqIO4mnyQPi2Z6sTYwuqkwGGPa0hIGJhC1zkL+yCNMMQmI4lX6nDd/2N73a/7bd/vdjVACQGUrAdE9EqV4/X5oTUDsD27sm5u3nzuuVqwl7XF2cX7pOffdbmiybzPffYY48of/WtgaLeAOVBF1rZ6rauqRxe4KWJWJkwrHc9/Zj7ml/97peFPqDglX5YiIypvwCorKyfLlZrvWqN2wq0yK+pSwGO1/XSPffiXWsnuxJXKm+zbc0wQ6+M5UmgnwlY6Jkeo/LxRQg4wcgwzuAZ48qoUdtxHAtbU0UMJGkzoAfIUScc8mIleV/378Iu7MLnCfY7eQPgRLj6Td3/2+LYPsrj6rok1W0b73JnkkKSIL0NfoVwOcwnGVrGvpRar2Pva8XJoiZs06Zpk9R3Sdv1aVt2eIrADiL+U3/6L2Q/9pFPM5YVQzfYVkOIIO7hcpUXgxRt06USavo4SbImdnGSXj++nn7d1/2qRIWny9U66cVw+rKEgUWNWJdEhz5idQIW9ofCcm9xfh5LYCZ10wWBUvzYjYNoUQeREh8EWNKj2xiB23WN5E6kdI2qFNu8U101KgoIULNUEQSmKds9GyCSVtzymecUYRiCe+SBB3WvoWvou365WPrz01P3yKMPSxDGJrgRiMxpcIzgg9kwN4MAZQIeloY7HmG6m00m7qknHnDHhwdO+Kzr6gpXS7iPXC4+yRwQRgJAZqpa4jhVmKu6UDsEsYCHuROGHOvKxYACQ2VibtzDIODZT37S/cKtjfv1X/VOpVc/tFt9McjJnNFmEOgwFd1jHu3i/Mw2+MPJKv7qFhcX7mc//hmXKm+s/R575CHDNxtWU79u1kuxG4YgmVur3XJVue/+/n8tcE5t2BPIZMuQJx95QAIf/3mx2xQbAb53Y4ws1BcPXj+yXXdPz1fuYl0N95VpJUalh2VtMtN51VVMXc9JL5FayVPA2o/5Q8DFFjWrzlBlDDYwtGjV9yycXiserA04BYcAS4YkbX2BHjQMeWBcylf52PCi+qVUv54thv20dmEXduH1g/1OfikA9cEPfnD4beGT70MfsvVQWPDdujW1603zc2ZmvhmfR6HfD8V248OiC1WW+jwrJNCjqGurpMNGvA3Rtm1YvBtXRcPC3bTq8Hjns2JbJZMsT1oBws9+5KMwnQRnrz1A1PWZNPpYWmum2GJQWSrhk9VNHdfbNu26OpVuLTBz2VNvfUs2G0+isqxiyd24rgRToWf/KCZFEobuJJ4jyWr9d9HefITLiLiRmittPD46nEafePalSAISRA1iaijEmBEqHWNCYmRtpd6JRZsaVWlgkm1bodyb2GPIJzZO6f2zt+9hpm7C/YHDuTR/ahr8vbMzfzSWgE1nZv11vli42Wgq5oJA1fORBg4I1RLa+IRDNHoxpkrnCMZCWn2l81k+sqEthC06wiQZAZAGDgyXYeQBy0JgPvzgdff4Q9d0nR16Z+7w4MCpy91Lpyu3J+jHLBpDCvT9G9eO3HK9UlqR36Jyf/cf/gv3VV/9K13NQlexjuXFWiDTubsXWzOsYLFxIQBhrovFqQ/dvGZrhVgj9Pa34P2BXYDn7sd/6uPu9GIp4BRoqq3M7dTYhqt/AItSdZ4oHp3KgtlK5/i5q7drA1a9vCIrLPQdfBqORyNr52ZbGevEcIFjylOLBEqXjKuHDemJ6/8Gk/t8cOCKaSYAY2l1AZAhvzTP3HySCWAaWyDM1vMwWtgZIAeIsd4Ka0BAiMFCjFxwWrsutnomAGRrc4nAPWXtwi7swuuHy98JP97PH1gDdXn4cvjYx572V17NPyb1+oHTUx0/6W7Fnw2H67lvmo0UbsabJKwneRStl2EjdjHKM0y4o7oyhwvxpqnitvGxrsdNDasRg2r6RMCWJkmaYCDx0vMvpJKhsQQGG9OmVVPbt4hHIvmRjqZK7APbdSRV2eBCAfCJQtTnIYqzJB1FmeBpNJHqi0lCH+JKIGnQIPkrUR9aMaKu6ZKbN6+HDv99Aq2+ZUPcNLnz0u2wLSsvoSUCI0BSOzB0EGML+SgTnkRedRL8SPwLFVSCMK5i1EkX0KixRPBMnPsXT9cSft6zVun63gShpXgI9RFMSkIXViJAkaDE9BpByePhOogHqwBg0ClgVCyMxYUPgtcehnU5xSkvXfBJou/BRJshOYlzAzfKIh4eFAAy5ri4B1MiH/JnC43zi3PVhTmyYTsJFpnOpql7x5vf5MrFuYsmU/dbvvYtEs4jAdfGLE4APMBNWblOYBrMwMCbRV6e5e7uvXN3eO1Y/SJQ0TnzZGaAobbgS3BxfiHQ7V2xXrhYwPHX/u6PGjCqK22x71e/+0vcr37Xmwy8jWmqfTDWOM2NVel5UwEDF5Wq/IdFudQpymiLNdOGISnPuL/6YZinG4bzeG4wrUjMDddPMC+usykk9abMzUrAJtYKMG7XG/Nczj5Xvq9tfRnB7HCUD8YWLMpqBJiL892OuruwC28kfMHfCeufLg8/J7Amil112aQQN0fLB079U7p+61YcimItYdtEs9nErySxkvUK473Q5LVPbalQCJtVHafJBEO4uJf02W5XSdc2ApaA9ba5MpJgTM82i6ivWlhTipQSD8gCDvHaNvO9T0ISiTk5SfFWeOgzSYdYcidlfVMichXpmnRgyYlEJCJi0BAlXWDWMYYWSSwnXup0JNFa1GXyxOOPeqiZtOBY4BGNxuP47m01KsLmomfHjbDdrsN4NPYS6j7OXmZWjF2qWsxRNaGqEXixJB5m453kJ/NSXIsEFvj0xoy8l6xr3XQsoadUQIZAR1RLqAkI8Q9UxhOCJOdGwpdjwIOHArthTQ5iFUbEjrTKUvlwnkjIMxeiyPqofOphIMfwFZ0ASJn7IAS8MsQXHfM3gBnGCFyHfTFUR4GADHWrVSZxMKGGIW3FDh5/9EG3P8/dlzxy5G4eTwQeqZsbA1TvdCVahNqrvNTTgC3GAgTmrGgLZcFEomwsoJGOwUUBAc5Y//x3/VNeBku3Ehv6qnc/5b72PW82gxC2+8IPHvb9veoUj8aWBlaZABLqg6IQ0NtCZsXROXNwzBUBPsQzRqtesyE/3C3pLethpqqj3hfloeoQR3EZqO10nW1Sknxs/gVhtVee0QcTdHJTXMUpy5WaEpvhC3kAmPQpzduFXdiF1w+v8TtBhxzCazGnq3A/QN28edN20l0ssOJb+LuSfOlZCOWk8JNybLRipd+/fvQRDGqzWkZ9l0aV75JE7En3keQ6FPOpdObrJMlTgYgAKxKLanXddXndtSGLXNY2bdZJNfeJywQAqdADP3uJhH8q2iax3TKPpTxD1nSdPm0iEcz8lYGjLfRNnO0PJcxTbaEWXaSWSzYlkoNRxNCiJAlreBWvYrhP8gtbCsnCplEqZSTaAkh1XvUKSagEUgoWx+QylMFAxuQva5YkzxqGyPxqWzBnJBqpRusPDEb/mQcTU0klzBHcsBkJRN1gCKmq8VUHawBYBuMEAG8wtABwBkDjoQ1goNQMD8IMEIrKgxwZcgScEM7cw38cXiwwMd+fDpo/Q4eSpcbMsJSDizDnBcuwRbDKFmDIqavOMcNuOszZU1cpL+oC81IFjDU9/viDbiwg/rI3P+Ief9MNJg4Fhgy9AbisH1IJgHLN/M8Ajgh82M2f+84fGMzsdbwpaveV737Sfc17njJAMVBXedJGXIkhhOIAMAAx7Ipz8mphNooPgBsD0j2pKsba9BAEUoORg8G76iwtSW3SOQCvezBNrhOMsamuMFPLV/kAeKZQqC563wzoACJ1jlhksLarEAGfQFUAzDPahV3YhdcP9/1O9EO8L7weOBHuH+JTCJiYLw5P/eFiLoB6Mcynb/LR6d2gH6ZfiKGEZR/atozavJawTyKxpWgyzuO6LuNQp3GdtplkosR+wzhapN93GnAY2/QZJgqCjyzq40SAk0rEZI0QLk1CKsHMnhBiRklSC3B0P0kjnyAHhEaZ9Nisb1rxNiZuBGldHdV9F+P3qJVsFvJFXd/grcimXMqmkbT3UVFXGGJEeZ7Gj8zTcL4twwOH8+h8ufGzMa6MkjDWJxPdK5s6NHUjrPB+kuf+dLnCQaDYV+aWq62HmdBRkmP+Uy+e+rYr3JsffQigc6uyMeuu/amYgxBwhfYvoDg52/bCcv/AtT0xp1LCvHPTSW5+64BgwMeE/wg7dW+OSm2DPXUiu99WLJ7VN7vn7s/Gtvg2Z72OWJTkpz6NS1LmTAQ4uoCPv4PjQ7dcXJjQxwKOjQlzsZDRNFcCdY5QF94kWmHDaxhTMKwFIDCchveF7/1HP+ze+5Vf7o7nYgw8wFQsRe1BoG/1UAd5Hzt2DWZIjkWzGCzE5qkWhsdapcaG/QCg1fm5+0v/nx8UA0stDwD7y976Jvc1v/JtBr66pGtcZfhzYJOJ6mSNVGFxkqnvSjwLKyJOXkuBBHNQAmSotuLaQmce0BV4CXiGgVAu6q8KYcHx0E6GU5lDZLiU+PQHfUGvCaDAMBhdpPpSBx46uQGWOtWDcx1rxnS4C7uwC68f7HfyWkYSH/jA5wLU5fbuL38//fQH/Pvf/yH/4Q/PPL74+n4ennnmBZ+mM/1WY/2mY38cSbCHa/5AV5brl8Q/Cgnx/agoLwRBcVSvzuK6EYxMs7RdrOJsNopa4YsPXRREXqquSEZSTX0yYhguqbdF6vsikdjJpYWmVblOk3SaSzM2w4vWQGsUN9U2DYoC04piMy8XgKVpELgpZ+zM414VwJRd5M2IV1tWcT5Oo2/4Y38JEhSJQSSAlphL8tf+9H+Gfz4xI+nCWAJK7GBmjvQRLVS2rSSaqowdM7PvUtMFEiFSUwAPBCJC8x/9wL9073r7m/wjDz4ipmRzVhJdegjKyZiO/ktrh1KaVwOei7kTksAkElYcbLneobWTBgGpAyOAxAE8JBQ7afFJLnJJfg3MQcLRSpKAVzoeLCbbrO2xa/rHfBbDheoK1Xe4Z658xJAEexbfVvhKAg/DWP0wv3L17iDUYVaq3/L01H3vP/8p9x/9tq91kQBusEaMbGiwWK7BOoECVa3M5BtLRNgPi5rZ5NB5lanjg+N9q/+f+cv/i8B5YiAAML/1qYfcr/3KL9MxQEK91AoxPXNXpAZiPakTtYE+UTkwRbXB4lK4gcnQd1gtwrQMeAAa5QOg8RgZUO6qxmWTkQ1JUr4g0erWmJVj7qpiI/BjobDKVH8wiAe7ZeEzgMdGhxzb86V8fdqaJ7cLu7ALXyjY7+Q1AOqN/H6Icxnvo4MkcBMJcf3Cb58G/8BNf/KJC0iID0dbyZIDyY5t8Fthgi6WlZhMs0n2Rvv67hJxoqgp9A2TyaIUSzodptW2SLJ8lHa+jr2XOuybpCvbtE9D5uskl1qa1AKTVJzIi001Tnn0IZZ4ZaddgVObCjkESD0ukzLwqfeNwMkJwFio1UeKK1mb6riN/tP/x18OuiqW5xKJZaamov/xz/zBqBaAIdl6CdC+Ff4qelNUXqxBhA/n7CqhV86Yn0set3XpBXyScbFYVOG++3u+1/2f/+P/AHYTmB+iy1UVwQBgEFyxXto8hW5gaqGqYz2GwFUnS4DyjEwT59vYkwRhzY6yw5Afw0/M0TDUdyWYAQabQ1E6UjMkNQCTvgVkapo9QYYFbb5FQpZhLWVoZQBSGBcgfF8ediM3dQ5zcghd8jFGoXztPbIyGjdKM/f3/8EPuDe95a3u6ScftHwZXmMLEJgXQKA+FVNj2lH1B0j1zZwUQMUclxObYujw277jg2JcU2MwDPE9dvPAvf/rf43SD8wI/aDtdKy+bhD+gTrRboAJUKF6gAYrEJhjSt35+dLt7wn06GdFA3QZ5rM2wHxoqK7j6R0LSdYj9LqPtWGnNjCnZ2uj1L8sWLaS1E/4AsR/cY25vuqPeygMWcqqNQtAhiMvLnZGEruwC28k2O/kVQD1Rn87xLuMC0A9re/PBvei8ECS8m44kZx9QDJYYjGsorCW/J/rZAtiiUnpl+1DHVdS7zMhUSMgqkEkSa+27VNRDNZBJW3XsDQq6UKT+C4wzpP0fSVmlORN36d9XZtH867uU8zOmedCOgmYcmm6io+7PJdIu2dokL2jYlU2EpDEuKWoyhprQi7FcRpHv/eb/1wo6jaWgI0EUOa6/H/6M38wgSUBQJLIpnqry6JOSJhFqlbnQ9kUwtXIYxeoPEXMGNJpwz/6oZ90j90Yu3e+613SrKWtMw6IEt7ChaToMykvweeZw9B9bOxVFzVzYCeYkhs7QvBLG6eqPC4UdiQvk/bM9TAE1ejDMBtCvla+uCTCKIFhLaECkQfjCYSnAAbnpr0YQsAajoE9CVr1j/IfMqdeDMHFYlEvMwD7D8hJfhsYYgygNLAk9SwsChgzIFc+y7MT9z3/+F+53/U7f4sAEWKj68qJEsxaLpY+88Jt98BDD5igx1rPWIrq0aps5qn+/N/4J26Uj2x9kvrWPfnosfs/iZ0x/xPSwYiB+R5ceNRif/k4t3LUNVZXQBnAAyRZz0RTy83KpaO5Wy2Xtjvu+WLjzs4XbrOp3Yt3z9xF0biLbcUUkuqJYQNtHZgmx/QNfS66S0fYMzDjB8UBsGFk9JlSqRLDdRgfC3vNlF3t34Vd2IXXD/Y7+eUAqP4Tkv95HhxLXG6zNjb4e/pE0UIYlQigNmEd4jCbzYI/q+IqXgmgJngnj/JRK0konVp0QII5ads6bbvAeiV9A1RRqnipJLuYUkjEvnIBURrFo6xuyjjPskTCgkW6GTvkCuCkWEc6x/oPdd3hgUJ5dDkeinQ9dMOeUCjtcS0gkZyNMBX7z//EX4mwxFOPJHAZ5Mp3fOAbku2mCKNxjpWeAEnAlKp2kqRJEgccwQYhgFopOWQiW83dhO/4zu/2//dv+j0SZCwGZR6jcuN8pBhQMASmrqoAhOqgtSPQVA31GwYMZjEmgQjowAwiJDwgogYhvLkO24BQAWD2HMUU7HEisAVGhA6LQqXdrC/cZDy3NIALDC3PWYwr4JDgNNdFAJQuGDNS3ZjwrysJWAhN7Vw2Heu8ENtLJWhFaNVaLP/UKUqrNvGN0BY4wfhgdgDOj/zwv3SzG4+5X/XuL1U9WNyrtghZ9HK41cXKwIMtSczoA5mvdmP40NZb923/wz92wBrsg6Y+8dC++w9//btdnI7NtH083VNx0h3UhmFeDVgQc1lt3Xg2tjVIw87CrLGqzU8eYM8iZRpvw5qqL8yQubR0NAAc/dJsN2pf4e6cLN0nnrnjPvqpW+50Vbp1CVCpMgY+GK0MdeOFUlWtv/gmoBSY1SJxsQZVOZc/nF3YhV14nXD5O7n8JSl8IeOIq4CRBN8YSnzsYy488MChv1oDtZlNfXp2J5STsZ+UhT9tcxGDpfGmeZiaNd+mLSXjkqgv2qhMxlGe4PtOOrgUTLElLPDM00MfWklQ1j91aSkCkAaX9o1PW+8wmxpJAMbQMX1jip5LwjEaEytN1otZSVCJTTkxIJToPpMAwl45CLB0rxNYwZGCV1rzzbdYLGJpwJLNXcyg1nyUJ8JF8b0oFtAYfRF+KUovEGOmXN+qqGgj8/tmQ79YLAVktT84vMYcutgS8xBMpNvW69gNSpMu3dHhgRBw2HdpggGEGR54d+Nw4h974MjtTdUcNTIGRMQWELDKXrViwh9moCd3NW+kE4YCh7VEVGhgWgh64aw9afWTMSTACSs76lRtCxvyYvgMazzqhrl2U7DBIqWj7VtGui+2BTiKOYQ0FyNgbkp5SvgylwRIeqBdjWZ+CoYjfqzyKrE6gYPa/M9+7GfdO9/6Je6xh65bG1iUSyksbm3FjibTmcq5XLekvACM/+ov/93BCe6lh/MnHr3ufs9v+Rob3muLSmkL6RapvrcCA4wsVF1VI1U/PPP8LXewfyCAon6qqspbbWs3Gulhqe6jbNiiA9dLq43qqTZO51MzVWdb+krlM1hYFFt3vtzYkORafXM0n7tis3SjSebYeHJ/b+runZwL8HP34p2F+nXrtuqzF188cacXG7deqz/x8l6Kma12niR2YRfeSPhFv5PPt+7p1eFq80K2f79+H0AVAqj9zcqX86mfTTaMeIXTe1V0uDcPm43kTF5LcrHte8NUe+J9FmIW6+IJJ6RxUZVJhp89A6hapCRLpV0n0rV12eRnKiGFnS4qcS7Zywy0PuFySM/Z/JIAJSsbsSyBVYMPPts1t80iPLVKUkvo4mkiFokx3iPtmTmm+O7du0wohVYABVykkmCTNBUDUyqsicVEOvPLI/UbyY9peYhC27WqcPAnt58JhzfepPwaFRF805Yeb+aKa4tRxTA8nssZqoNtARLkxhYRrf6lQjmlpDDPHkq470lFTPEeEUng4vQUdpIIICaZF5vYc5M0s438bhzt2fbn54tCLfHu+jxz1/f23CkgpHJQ6p+5deqODg7drbv33PN3zmjy4CIIKMoSAadAQUyvEggRrljLNE9cnsVuOhm5vXnqXnzpwh1fn5ll2jUJ9KXYCjvPYg4+n2X6jI29sD4J6z+GHacHUwOPT33yeffzL63db3zvEw7Iy2LYEdZ3IwNV9nNiGGy7LnUtd//lX/igmbirsm5blGrzgft9/8HX6WEk0kOUg/qjEjhdzQtR4VR5FcVy8CSvWDAkAIljwFZ6kIBr6hbn5wL5yvp1sCqsrH+BzTiP3frswunJuhdu3VO2nTs62rchyYODA3fv7MytN7WbCThRCFKB3dHhvrt2eOief+kFNxJYznUspFaezuWs0WoKUzjo013YhV14/fCav5MvBFJX4ES4AihGZ9aHC28MCoAqtz594DhUYlB9W0XFRjwEqTxqpe5Lt+3aiDVQApeojeu4F3uK2iyuom2cJmItLtKnFzDpU/dZ3QM2AQvlTAwmE0ykdVNnkVTaXmwoTpJUIJFHpvBK/rMHgwCLtbRdU8dS1rPW9wwDMhIXRQnezNuE0RaYkTAoasSuLjZbiUYXNa7FmWxIsySZphlDgpGEITYWyjz2dVNxKLICi/Lh5Ozc39irfOEOGRcUt1BbGbUTFIrFMQpkwpn5ORWFwNQtARjzGOpNWA+jd8MiTlKzxqpV9yBchwfVMgTHfJWkHQLb1k7pTLkBmu7wYOJuHh24X/0VT7k33TwQgCUuloBnmw2VZABF/mxqSI4MO7F3E6bViugaMZj14p4biR2ojcq/cbeeu2MbI+5fPxZbgW0lrhYDadUbrgsSurE7v7d286PBVVBdiDXBbNQuBtpgVPj1s6051B4kdW9zac79jb/9Q+59X/de9/D1fYESW3eglmCanltfYTLf1J37v337/1d9oHRiMwwhPvXYNfd7f+M73cHNx1VC60oBcDaaqW2VeXDoWnz2sc5JTC4TKAgk2Z0YC8FOdYZ5wWCX5yfu6PqDjs0P6eNMfVA1W/UTc4IsfO6U98b8BnbKK0tHbrspRfFL51XHVM9geXFiZW9WG5cJ0Bi8Y/8rm08Uq6tKPIeMeUVUD+opEISdqid2YRd24fXD5/2dvJ4HictDC3fuCKCuf0wA9bawXi88XiTK/ZmvBFAjLN2q0oeLNhqPK79opc/GhUT2KCp9F41dFmXCiyb0SZT3rGNiHjkR2RHoiHyJKHS+Z+uLjOknhvPEnnJhSywWIkYVsthHuCVKm65OxUlS3BUpXiJSk3RBpKaGpTlYUdb5ju02pM+HuAKUhFI4XCpVx0QUg3SbYatY6fRYAjoxqFQJa4FlIiCrIjEZMaDG2wiUgBBjh8XibjSdXQOq8ELh+0Yl2awT24sIQpjJQoU2Dd4F5jfwCGE++lQzzMKNsSgWAALToiOUyjMhzw3AhS0iACazAlS+tm2GSoHasQCYBb6UZMNbILkg/eb1udsX63nkxr5715c+6K5dR6Mf5k8YzmItVjaZKc8gQY2/P9he7JZnd9xsNlcZOlWeGzYg3FTu5o0jczq73QpMpA1gSZhLALPmR89K8XVNLGd+dM3hzglgaQUAuDRiKJB5LjZh3GcYTfeff+Y592O/cNf9rt/6XrddMGS2pz5CzKtQFXx6eu6+5S98twAPMxacsDbuiUeuuW/5fV+vC5FZP0KasJq7WJbGhNi1dzKFQam+aj9zY7SX9U54fNd/PZNMfaRrurFUfVYCjaXAh7hoM7PZyI0ElsyDYakn8uhm832BW+Q+86nn7eleO5waW8Lugp1/z883qkfrnnvp1E0ZAlyvrf/mAvigBjA/xr5iZrFov55d2IVdeL3weX8nrwVQrwYnAgA1Gp1G2+3Cl8drf604FHva+EpCfyvhPp9NBFCnUZkmYe7H0db3kYAoSMhFdV0Jg7IojqqkaEGlEEcZi2x7/ZSjqPViTUjyusuKukzzfJz1Uvr7uIMFiSH5rG0BnTYVSMWCP1wcZdvO9pWK67ZM4z5KmbnpXY23iVRyhV11mYeCxkRVU8VsuasQbatCOY+MQYlWxMj/dJzFCXNPro8uzpfRnsCX6Zs+isJ2s/YMEc5GaQxTEkPD/kGHZqDNbAySy8dZJjaE4YEIhXJnkavRC7sQ8OOnDJWpeheBiVdbJuxVRYYDjY1gjQd7EYgq2TDeaNClmjEMxzHXYF9mqSdhzLCTXdMHYwcDPcXDMOKr3vWEO5wPu9cyYQerwM8clUhD607PC1erDstF6a4f5W6Sj92mrMyX3FjMQPAkdlC6Z++cCxhjN59O3HjMotzKlZLKewKxbDxx02yoN9SXeiP8f/Yjn3Rvf8ebFFcMUXmNRaf+5ge/z/2qr3ufO5YwxxwbQV9ttu58sXLf/p0/KHAWeAqQWGN0eDB1v+4rvsQ2XxyJ1eBYl+3jf+ynfs49+SWP2ULl51647epKbc6GOtHv9AUfVmQbK1IflepvTDLXm0Kgj0PayhYt4z2jUD616ojhAwYqOInlJ4MpC3qDXkKdi3zSr/bB9L8WeJe2yJlHzNAqoIoykYkl4n2D5/l5f3i7sAu78HJ4/d/JfSD1rfq8NkDdEYO6HpbLB/z59FaoBVBcn47isF1ehNF2FabTiV8JmCQYIrb5K6RQB7ZZZ8CsdFEb+jTLkijpW4mBOGUoTvJfbKmKu84ric/Ep1IcwUowJKJHiX7mOIvNxFYY+cukmYsE6Fz3JSyw+MNyT9dC1vQ99wRQTdL7Trwu1r1WjAlCIiAUCxKRMl+iy0qMzVakwuB65Zz7vG/YtFCVbQV6ne0hv7g4j0bTaRCZE/i1QUzHZrakWusLfw1koGqga0sqwoxEzkQ0GOYSDjAOaMJSmIYo07GxIgl3riMtMWgXQxSZ7H1VsE5oGOJi/RJzVwZwEpIqWPEZ5hPIqQ7wLeZayMZc++ggURSGrAw6FV8Ar7y8WbiZ0FUcWIZSCCwldPUkrh+M3DueekjCPbiHjvdVruLpXi0mWIudrMSUvITt7dML1UFCX3k89OCBe/6lE7GSrVuuWQSLHtCqbNVdafG0nqnuDEcSpxA4T8e52+g6D6TqM7c3icWEBstHqvSp507MJJ4Xa6yGZAKQvWlmrcRsvFZnwwavH4zdYwLcn/rUS2obIEJfACd4xhAFsiP6SPqH2sI3QA4wscBYnaC7nQEcxhakhnVhZg/w0LewMvoTlYD5OhSGXKyTnFnPwPwZ68BQKOyiKs0ztedrzweLPxjiLuzCLnyh8AV+J5cABTopvP8XDe/dsfO7AqhHl0u/3d4Qe1r7+lrhp8tRgEENAPWgAOo8YgRvzkaBkqAX+o7FoILPDaBCXWI1nnQYM5Q180fCjC7ufJZKLgiwfCalOtVF1jRh6JDh5aFuqkRkR7KxM2BqmlriNJL0aiLmtaQpZxLqqSAhVrqscU0kVsUiXOFeFJqO9JLykvliYNHJptJ1zN7MoayP81SZloCYDlNf1HXUCoxmo9zcGymd4CpisTGW1hJ8A6LGSSLZjU8DUSqxDSGgwAlfE5Jaw4pV06oZyEOEspCTDTyUgV03rVwpt0XlYTygB5ZurL/J1EKBrrIQKCQ5I12W/spkHDAE5Mw5rR4x7msxOigvTaMBOQQowpj7mVgO1nKUR57D1aF+zBVZACxIo2sUwhAiRhvMAcEkyP9gf+IKCe2xhPRSjETM0hzJwjNmk2FNFmA8yiN3fi7NROnOzy/caCJ2pvrD8jC2u1iuVV7sJlIVhFM25Mk2G3sj78ajudubJe5wmorpZG6p8vI8cctVaSC4Urm4eFrgsUL1NBZzyTwBh1ZoZtaIaivMJrO+pc9grt6GWq+AhG3pW/agFG1vWoFyLUCmXwEe4qj+pjDA7PRyAnpWV4Y9c7ElgElxpVEZKNEPLFJm7ddVt+7CLuzC5w+v/zt51TDf/QB1BU6E1erN/vj42WAAdSyAKgp/WO77i+heNNpmodQvvS6LACLUwg8QhPVDuhaFURbFmyoNWRp1kU/rSqwnDsxBSaq0SZT6pCzqRDiThzQSVtSwI1y6ZhL2Ai+fVE2bYRUYMW7TtEmWjdJlsY6neRpLbAjhkrhpKob4MiFiJEGSSL7ouxdooSyLRUmA6Su+u1IFBY6SRJAMFRSpoCZKBJHL9Taej8cBsZfHWVRWAlihUxInoRX4KD/PEFSMJUQSG4PaFgs/GY19DU4pHbQoCMSQcXQgQ0Bsdsj63KICOCTyEaC6jg8/CVFVd1i3w3opvCmpQOEiclVaPMxD4MDwEQwMoasWDkKTCRDoQWDtjSBZaTCMIK76w5gUiGVAJPCgLnADhDP1MfYgIGKYi2HIHB93qjhrichvPhm5r3vvk+7a8ZGbRJ3AZmVDhsV26w4O99zP//ynlVfq5mJLQPJnnr3rzi62qgXDYwJM5VNi7Khy1kIiBPnpxYXDo4aer4CmUHGqo+4zVLderlRX2CcWcxkTi1YPwBlvDYCvvZS6ji/BYShUwEqdxYDGk6nyg2kqmfoYQIGBGTDTMN1guwzaST8BagYyAhXRbovHHJ0N2dEglUa/sCcU7VF25jUdVGKtFybn5Avgsd5geD314qlJVs9d2IVdeN3wBX4nAijY05+6PNPxy+blrwKoCwHUQ/cxqPrZ0ucPRpG03FBuk5CVSSgiZm7uRetu308FTvU4j0Z5HhVbL7yqxWS6WOzDhvWkqSdNXQlIBndF6XSc93Vr80hRFsdNVad5YuzKfPCxYratWawrUMNAAv97+CASMWrKMhVmMMplACVpqTRiWFKaJTzEtMTqJBE7HL4KHCX4oArMKwUxC0zLfSMKxJ5SzN/jv5z1U6IdUogR7T7C3wN7N9VNg80663aVH3MdygSVma5Whpgxdy0TbnjPBlzEGRCoCEsqJMGMAERIYsBgwrRhYyqMKgQYimtCGmzRTfzl0TI2ERyPJBB1A6BStRRvyI/hMRbrmrm3rtlQodgGEhXWMCyIlUBWk9QoAzbyHxa8En8YRjSLQjWDPM0Xn0BgYGrKD8gVuZpNcnd0OHfvfeeb3OHB2O2NR2pH6557/iW3ltDeSJivNo27e3IqpgGA9G4ioFtv1S+YuCs/cHMyFolW+9kTi/5QZQUGhRtnuUCTPurM7VGpOmL4QD1ZR8Y6KZzqsoMva5y4NpqOXan8Wbh8sdxae9g4MVOfUjfaomLdWIACgAEoiVgTlo3CPne23Aighu1IAMyL1cY9/uCBu31vYdaJsEzK0pc9M8CsYNmAOov1VeZ2qaV/bSjAWBtxd2EXduH1w+v8Tn6xkQTh/e8fAOqD+nztq4b4OD4/nwYb4huNwvaZZRiNBgaViUFVlUDKt7CZkErFHYnhSC5G8cinTsypZfLE9XFdtUxVJV5gJUaRVGWd50mcSuNnZEmSi3ESERuMI9rWNi1smlLydyR5EGI8mosNYClgC3TX602STSXyuebFlrpGpYe4C33U1uztG7EuS7xOpUm2CzMEXEEA1iguZMgqonqLSSmlNHOJ+B6FGau+gP2asEtJJYIivB3hCwK20ngMQcaTmS+KSiWLn3RsdIhGLYGuOJwj/KE3rLthrQ4aOxWp1DkMFypbyWomt8Q80MIFcmj/aPiSfjZ3AwghyDMEJuxHghdNnmZhYs7+TFjVgSOAD8wBbX+1qo2JDSwKzxK5LaplKNJEruqB6Tc0hHoCDqAmAn0Y1lJ9laduKjaAiXEG670EKlRPAlqXBbi2D5a7eX3fPf3EdfclDx276w9cl0RnTkdsR5ESlVOJYeYRfuuc2zs8cmx7cXFyT/00DPUtlgv3Ux97xj1wkNleVAzf4T5ID0XAt1aehwKLiau2K/MgDrB0bazywZvMnd69665dvy7FQW1Sm23YT4VlIykEgIqABIMOtojPlGi1WLjR3p5rxOZg2akA6va9e+7ggUddnnp3dnpi+3ndvXPPHR7d0ONQf6quUTIyY4hUdalLsam9mQG47wp3fnK2A6hd2IU3ED7/74ThvUvmZEHs6X5DiSsGtVqt9P0eB4Nyn3TuoYcGFpVlPlpJfkzryt8/xCcIiNgxA7ZUui7uNnVIxvzUu3i73WBEkfi6S2I2yZVEktyzLTWSLEqrpWgYy4jwMxSBcbFZ8bGoCSeyOsadURpCj4RMwLMIa7y+yQQn4jIxZuYCpJB2TRuJlYBNcVFsIhwIOv2pijaWxo0D2QTZrHLMywRTLYIzwYEkrWI2fQtp821VB2Wh/7FhTmo2gjoWiElLl/LMRL/3VY2bDElLL5jFikIIwzASk/uwKBgPUh8tHY2e6zY8JOEtwmjm5gw3MVTFJn1SxMFasjMwgF2xyRVogdC1ORYJSJDSWJP+Iew55poJZt1nDgVmRGDojGPKAvvSbLC849hyoIrE09+yKg2cIJWqntIyxMVmhoO5O+bkuFQCfAAzEuKnz3YLhmkCKrrGo2OIzzyA01YxJLxcvPWph91XvONN7smHb7rxWExGzIh5HXaxpY6sOSJTq6/aX28Kp3fEQDMZTcTG2JeJrUtqN8rHNu8Ug5XSZigXq8DxOHer9UpKQKZ+KNWO3L302c/oO3IPP/mU03vhuqIQCJ0aqNHPzAHybCDJDNtVKj9IKQj4O4wYdkR1od9gZuorhidHqTu/d+Hy0cieD9uw0CW7sAu78Prh8/xOXmFPDOsRwKrXBqg32/d2e+arR5f+mhgU59kjAqgzAdRk7MvtOlxLD8PdzSLa3xus+GBROfbJicQ5W1vEI6z2ALBEYJKwZ1O/bZPeM2wnLMgESN6LDW0zaEwWR3lTN5IMMZ4jpKjmiaRQDJuSsE4kQBMYmsRF0tR9qqJSVSvFsFnSQ4jixY76SOCTiD1EWZwEQUKQwGPNr5hVI2Bj9RVzVlHA+EL0KBZDCxKuIUvT0Hh8+iFyWITMnFOMVyTPHJKgA3ASWFcAM1l4Rg7LsvYsleqb3iPwBMjKAAPCQUDzRHRiGw4i/AETafO6imDVl0AEc3GT+gIbWFQlIchDENhKeEogmiQmIzUYUAIo9DFoIb8C57FiXsqD+SwDKCURSVQ60Ih8gSRIkMBHH5gKxhcCYD3zNa2zYURVUODYmGn2aj146aYeJsgVnxFVBDrDi9wzIFL9ACg9AmMllA9QGftSnQBKsU8b5sR/4c0b19w7v/RxN53E7k0PHbjjowO3Pr9wF2JMN68duo/fXgm4Cnd8beYev3FgXs7PN427djCyDRDXuBbyrc1BsfiXfsZkwV5UVQogHQk8WEslpcRAlv7D3yB16gXGWDzSz5PZVGyqEiix4WIjkJuat4mZ6oEXC3oLcLLMbb5RH/VZuVqpnTpmAYXKV3fvwi7swhcIyIxfFHr3w+5Pfev7vHuf47+FH9aH47t371qa9Xpt31V1zW+fOPPuunNvqh6z4aviYCk0Sfxek/pGQrptal/1Wwnz4Luu8FXc+dB6hv+ibelCFbqoWW59NI7D6mIpOZlHjZiJOEO0qapIkh63ClHd9JJjUdSJCjE1lGSiK5KUkv0BRoSYbdtK0jFEaYSrWenCAWSLo15ST8IcazxhUxzqqsI7eUgyZpYw5Iv8aDwSk0k9VnrjyUSihV10bSpe1CL4fMSUVxTyyZjRK5ArkAa4SPPEs5YII0WhGGI2YJnOvJTYhDm2aPUNo4gltRgqY3sI5qIkMcUIxqIosBAxHSzzYEEQQxWOTzjJS8w2hmEwCUIW9/KkbLGv8kDo2WS9ysPSjl1bYSYs+aoESMKyQRiLYZCSjPHhB2giUMEvY11VpXsDuwLMYG2wQIwxYF8DmAhsdA9wpH4YCBgwwqIAp1igpyIYIlwu1qo/rAgGBu1j3isx4BTk6ro4qYCIQNtgjNZHtB0pL9Bks8XPvHTifv5TL7hf+NSL5nV8ko+ciLS79cJtd+Ng6pJQuOsH16wMzMvhrTUGGPqnZ2RzRbYflXmNEIgIKPFcngu0NmsBkNhspH43M3LVL5+KhXWRFC986E1sK/mUOSqlxZqR/hzZcKiAVv1ooKS2NYqPJwuMS7arhUCKrVS2ag+ApjjqP4Zb7cezC7uwC68bXvt3cmm9d0mePie8FoMCoNhsY3lpaj6bZeE0NAKZ0o8k/2FQcZhFo1Et0TOKCrcRpmT6VTdxvSyj6cG+JBprjZoE7+ObzVmin3KURGk+PzwQy3FJWWzytizjnt0FoyQNIeSCu0TabhJlWSLikvbms8/FEkup9P8YgwoQReIqZzVusS0FVcI4IUMHHZI623c128OjTgsSVD3XwZgwuIizNItqjCg6QSJS03XKJo9wN1vXNbvqYiMO/VERAsC2lohi/E68r6kk+kmjioiGqVxFQZybuTJjUyY8Me8WsEneY4oMGMB+LoehBES5AAftXbd1hTml2gBEhyCkAROLezlneGucD8YVzCFRZUQ0ArESO2BhLIHoIpdutVzZcBZlUzPyAGBgXFjBMdTIUCDm353qYNeUtw0TqmzWFjGMxR/sQAAvgbIBHcNuBqal2jAGuMWyYUiwNYEO9boCMsCNV5H01kO6j9Nb6Ri6T7dfDm0KkFRbNV/Aqf6bzua2k/Bb33Ts3vO2J9zx5Vot+qgSEJkHc4GJmefT3w1m4mJtqj9DkGk+zA/pEVg6huyYecvEprZFIVY40sMDxAG7S0BSTUPfuALfgaoahhdNUbtkJIVAbI3Fy6d377ij4yOKFnsr3XScmtHEaDwWANauLMRAlc8u7MIuvH54zd/J/V4krqahrsDqFYB6m1+tbnn3HueeOBODUmCx7vbGws9OBoCaC6CaWeVDP482bhwd57W/vTiP59FU7CaKJUTEfkZMCMU+jVOJvqhYbNIkDxgpSHYmmY/xPNEmup1joecFMBLM0ISs2pZpko2Ye0/EJFKRIRsaDOZhokHSpsKNWFIllejEIhDjrlhZJ0Kf0Fa1uUWCMbGoyuSujivmnLzPEqGNBKMIQ2qqfu+lDneST76PxSwkJxl7TIPAjgW4YnGAVqrrna9ZzSqpLoGvjMznnr7FptRPYjj+eDZyJ4uVO5hm7tr+3KUialiwTfGgLcZjjpYECoAU5t7HB3O/Klq3J2E3FiPApQ+7umKxhlUYjAugasQARtORrVPCL24pQbtaVWaxNhErOJqP1MjYnS0LsZBgIAHLwc8fDIM5sJEkb1EW7nh/5koxNYbvcIR6OJuaYFcx7PxoVofMg2HoEE/mjr2rJOpdxznOGfVgAGDbiiJWHbvKAI/tOQaG5N0agw+VYf77JOAZ0ouzmUBv66Z7h+7s7NztHV43kNiKOY2vHRpr5EGwNurk9ktuf77v7p0u3I2HHxBoJubrrlAfsj6LoUnBEfDn2mJjrBT3TLDLDn+DAlwYlhmJpLmZsjNnxZAgbSNesTVrS6szigbGGJVAJhcrjrCcpDZNYWysEYulS/hpMX83ms4FrmzxPiggjeqwWFzofBd2YRe+UPhFv5PXcxR7BU4EA6g3C6A+LIB64qauf+xzAGr06M2wvBBMTUq/306i1cV5VMUhTF0eCZVC2bdRt1nFPkvNH1+ddGldtgIlL2U2MR98eZSmPd4bqkoAFWUSfLqOpwghBm7QxZSwyJPATLI0TSbJ4IGiLdvk8GCctGWfHRxNor1Rmi7XdbKu6+R4b572vjUv5vuTLN6bzZLJNAsnd85FR/rosQcfiNi4cH9vlp7dPQsqLT6+duDHk6lqHUdiBmJ/eC8v/WZThulsFrartbBAkrfu8dzkp6zZqSqPC3bFC9nkwCMUs9EE0mMMisn3IKHeoVlPBDgbnEClxmyYwG/WSzc+OnIXd265g8NjW7DLkNZmeeEm+wc2jBTi3N25dcddPz6WCBY4AAQqgLU2+IbDiWm5Lc0vHUN1ijAI9pqhwdr5RCCicwSvMbksV/yl4gl4JFzNeKHaSjjD6sRMsAJUM2FY8E026cNLhKKbsGfr9mKzsaE3vEjoqvAqUZukK6j80WziitVGdavd4mLlDm8cG/Dg5smAUvemqmsnoGSIEhqJxwr2vsrVR6wFawUA4ocuyyZutS7EomZiamJJAiSGIjcXFw5nt5vzM7PMg7ABQrGYJT4C8Zy13myVBr94I9eI8US6V6yW1k6UA0GVmwlgYYsB68NU9S6ZX4vEuFYCf4GrwAzmyVYq9ElhTmXFohRHCA21MiYHMAFY6iIDZ4Ygtyrr8/7IdmEXduHlMMyd289HJ9Lg7weoD3zg8sACJx/0H8S+XOH9x8fezWZe+OQ+/elP+y/7sql/4YXb/vHHH3fpyTKc5bPwQDoK4VrswyqPNnEahW0h5b2OBDAhWnVxfhAFMYSobqskRGOBhvhH2sXNuorHkzwtuyzt+iJhluhsuc6yIAblXMqET7VZZ1E+iSVEskz0wAui2s2Fqfpd1YqsjOK6WGZJNkvK4jxJ8pni4kqpTYUjDPNFkq3ouqlEJGNmar25P2LGKz4/u0hm+zPdt6FA/AuGLM9iadM27y2tPCTpOKyXCwbIIpuLkiSqqyKU6zVi1yeCVy8+1TStqi1hJgonDV7KfI+8l+AUrAiguJbluYRfIWHG7riFWa2JP0kgAyCpsK8TQWGIrHfTg7kqmekezkkbCUcJ/MXChPHt22fuPb/yy2Fk1iqEJ/s8RZ58xJ4kICsJW4GqugoP4pUtTh3nE3sLBG9mLMEmfeloYgYVFUYCipPP5oPxwohtMXD1g1GDUuk4hT1ISJdKxxzQeLYvptiLcXTuVCC6VfrrN2+oTABIXJlOFKjxslEHgAyT8OXFUsxp6hYnZ248FWNTPL0c9nQuzi7MSi6f7aluWMTFTqjjlmJZXqDYNwJWtVctdslk4rYX52qTSlBaHjR7O+GFA08PmVjSlREHw3I8j7svvugeevxNuubds5/5jHv0iSesT+hr8VsbQsXIgiFTJR3YnvIjDhaKWFLasKVu4h/RPMXrTQGQlalqAlIpod4T2r0Lu7ALrxMQmJeHrw5v5LqOPzycfzT3/dtSj5n5MxK2aXoS4jiXwohdeRo2L92L5w/v+c3dKsIOrmruxctlEh2MJyEfR9G66WJRjTjL47gNUeI7YULo065usDCI++AEVA2WDFks6PF9iLsejxI+qbabTGI/7psq9ckoYcFUW3dJ01YCp3FWFBdJKjVYsjJar1fpdDzTKeM+XSRRFi0u1omQL9IfW7PEvu9tVUgGxbHEulkbSlsPVbWOJKyjPB8HQUWw5F3tt9sy7O0fBGnQvm1XIQpTSSIJIYmkYr0NdcfW7pg0j7GaZ2uIEKVj256BbSyYTGcYri43wrJIWjiLbdncrxMQ4B0Cc3EcmfaevZacNH/mOmAkABIsABc8CEnmXBjKSqT9i43qCmOWkTGBVqAzljDtJMCxSmNeqSm2NizX6dyLhdSVqq5mse7H6rVciHnkJlP1DGyIimFKhC3zRS88+5IbqY5YtpkHBWqhNsBK2B13pTYCYIAv80wwNIw0hCTG6LCqM/dBghTmlTBcsMXIyoOhOECxZt5IaXyiOKqHCJSlx63Rdr0WeHZu/3DPgBp/hez2y7AoHhJZyyT1SOATGcPBkEHNsrpU64GVAXRLAR+7Bn/pV7zTjVS2quM26hs9M+tj8oMFYY6+Wi3c3sGhym0EWsy3DXOJgDHLwnspHBhRiGbTG3adbfMBLUzoWWtl/a17u7ALu/A64XUAinDfPdiT0an74+sYgHqPAOqjvk9TDzg9rhsvpqkE/ZkBVLwqIn9wFNjyfVNU0WyewKCiO3fX8f7BOHgxKN/EcZN3cRryuFitk7ar4i5OstBFAoo+aaFcTZt1eCaXot2c3Y1nxw8m22LLvH1WCJCEXklI4kSaK6p0WpRVNp3tJXVZJlESCcDqqPexUNQL7DA882x7kUibjifTWejbNtRNjZ6bhJgFQFLcJd0KgRIWiU2zNWtChvfqbUEToqA2izyEVul0LSi+OZK1fsVYIEV/7nWOtBI/E6AJshWfOQ2MHzBLFk8qS7EtsQlp7tLpTbixrgdzbOZBEHz4kEM710dicRi2MmnLsQQ7khRGhqk0JtPMZ2GkQLkbAWAj1hSHqYuz4O6d3nP7Er5YzE33xIoksGE/vXA7iTJ3cvKSOzw8lmAWgLWxi6e5a2xYLLhys3GJmI1XJwKo7By72azcwfUbqiMGFLCIBL6oYzEJtU/NsQ9eHmBebMSIdeH5vdtufnBk7WIYb9hTKRcIrMSeJtauq+FFXjxArFyr7zKxEp/peO1e+PhHVS+GDleuj1oBs5iN6pUrHcbkW/UjhiB6LNaHylQ6j+6ICW11OlXfNgJvjCcAnC/72q92UwFntblQsQzpMXSIlZ6ASPVIARkx3Svz/cGww6DIjnVJFdVzESDBMLHs9F0lhqU+MMtKFvIyJ7YLu7ALrxveOEB9Tri8/mHk5BBgUBLWXoLczgVQdwygbki+LkJ48Xa0FvxE+wdRXDWSsGCXgEkwVtUhbM7vxvNrx7EvyriNcLNX2zxTV9dJK3gJtXkotx1xlTgp2zqJJdK7uE3qdcVyqlhNwXAhwS36erlKs/FIjAoEweu5iA3SNPJJsVpmOsWsTODYxkXdqDzBnArA27qEq/KphUmJSF0j4BKDAycEPSxYaqoG53tRI7qRjCYB4whJO9b5gmc0jaEfJCpjTb4TUlB6U9Yc6GPatkQag4Bo2WI1Es4McW1XS48FGV4eEIrsJ7R/sG9sYrW8cONsrHu1r8QocI3EdQCB+ZS6EkVkjEwSssPSD9rjJKQvh5MYl0Qw2oJVdQVbZ6QCRYamBLXGbDBvB0Cq1ZlAae4C7EqNX12cuOnBNQl6nHMAQghY5lbUTGVO1zLfYmubxLDUaQJVdbGuY6DAK8OxAQ6GE2KFWLKxMBa2iFk8Rh4wG6z16BvWSJE3xg74v4OJYAaOpR1GCsw34b5oicGB0h0e7ZkzXNvFVyUacKiObPnb6DjPRupvwabKYYH04vzCHVy7bqDHMCD1s3SqL8oDgMp8FI5iq41ASn2lbJw55JU+0OM/ROUasAF65CHQpc567AJLtUfxAUdYIRiGIoDyocKo2S7swi588eFzJqL4DSt86PKb8B4HOH1SR5/Vh/VEdlnhyN2z74Wbu9lsqqO1fvCSNBawfpIQqFY+yzJJusZLrCowhhPb3jtscpdJg5cQF3eK8GPWn9y92zMhLkHeRR2WaXt908U9Q1FJnvWL81O/h4kvczASr7hgKKtWchhvrd6GnhiGiqLchdHEYyk2krae5YknDyfowzYDEHB94ssaG3Np0hJCtp04Q08wIGndXd1IOcY9TuXqrRBCoaxqfEW49XKL8JfsbWyeiTJLad7KRhWji/C6gBFCaWwCAImSTD2MYJbwV6sn4xFDgm69WDr8utUCRfzVsd0EArouKENCncVkvtFxI5bAfIpErvKgp83HngoFEKjXlVPYyTgXCOBUVsJf3+yD1DawmKWL2Z22rtSHAgRJ0tFszyYrASfyZbEugpdhKxbeAir0DWu+PvEzPz0ssBVTALQMLCWp6QNAYyuWxD3AThdMuPfq1rKolV4gwivWquJ0kZgIjKVSXRgaq4uN2NpGbKmw7dSn48w9+OANt394iAGKm+3tWZ0jfc5O1uLCqd7HsfprOvSfPrZ3lhjUdO9AANRICdjw7KB39iwYFuz1XDbLjfpPfcu8lp4La6LoN/aYKpnDEzPDnyFtgphhWQhwm6Wenh15AEKsKwNUAScWZTM0CyPcAdQu7MIXFy6B5HMAivAKOGEh8dGP2vmT+jC85x7mj8TvKUB1zY7nD8/t+yqw+JFQVWIaBFzfsHeQgC4Zjf22WCHk+lYCnV1O0dP1+zbHnftHD/jp+ECCe6O03ra4SHMcrzY9wmN6eGTDMsFLADYYTyN/va+kXSPkMANGcCq+zot+u2VH1lKaugSOCcsWuWuDcn/j7/9D1SPxXYkPO0bppIErXYhVt771pGcxjJew7NrSgKmp1xJeWwlMNsqTAJasYqgIIMFVjw2nCVgQ8Ni8MxdUDkDj62JhfuE8c0YS/OsNlnBCNAk1XFbQxrZeul6AsDy5Z1Z6TNLDAQgIf9hML7DYLof9i/B+8L3f909tQz/qAKPCSADGBFuCTTDHk6e4TxLgz2cCSgEZwl0dgfbPeifKYLJ/dXLbrrFtuzEflctHLNEE9Je+/e1mhchaJoQ3j5i+hokw/BVY5AvqKUeMFGy4TZ0EJjHvE+fMC00MnPBFyJzYeDxH8VHbYlt7dOOm3ivcKgo4YoEalnx6EMocEGe+rnXXHjiyfrX1Tep/FhOzMNoWG6u9qZ4FIM/C5igNWEma8ULNvJbAHD3LWJtyVq7Kp3MXp+fWd7BkM9u/NBphoXRQH2HBqM6xjRaXAnoUGVgbTKzSu8z28QBYoXq98iPahV3YhdcM/w5DfFy7vP65809cYQ7qJP1IeCg86uPzTMQj8hFLaA+i4Fcrvy2beDqbh7PziyhOungcz5KKQTHcNTQFw3uxBGwS2k1SdiGepVm63BaxhFJaLJfJeH6Qdn2VnC9WKW4kZnmWSm/NQhTHzCfhb6iqyizuQ9pHXbQ+L1IJifSBRx+Nq80q3lR16tsmrbbrJIxm7BUVlWvlO55Eyy2LihnhG7MiyTxONFUbKU/J1CwuNssoFdNr2hpCFdqaOawmytOR77ziSRCd3bsX9g4OBVwbN8rGARc6wotQlpLSNgkicGMgMPSKg2sjXZIATDHXlpiOYwFYvTUAxZsBPumYl8EaDC8Rztd+f/9QAFzZolUMriEoOYYTKh8LuhSPFRLQ5qFCAhcgkow3oVzYepxOrEnMSGUjer3oCybfgCeAhYLPvImSKm/KDLonMEC461y3bZiKuLw+9gaRhvLEC3ABZD73JNwb1Ud96ILNOaVuOkrcS7duu6NrgMcApoAigIKiYcNtAiys5FoBIF4dbIisAvDHxhApA9CyxcJqAQABOKg5NuTGPBgsiXSwO9gx7UBdYk8nofHQT2JZwGQhEBFnVv7qEzWaug9aBQYQ6h89A+b7MOq4eibWv2KAbL7IfNr2YulmYnG0g3t0CaPIHPOyAPS6iZsrA0Svhwao78Iu7MLrhA984AMGLK8TXnX/Q8F96LOiSvp8OPPuwTP/0bsfc8fRA2YgQYyZe1BCZ+tPX7jwk8lEMghrhI1+63u+bkJohFupRHQ6j8JiUYeuL0LSN0G3Ikl/6aaxAEKg0LehbLukj0op5yPhHB5Vg4Chi/PJSMRBUgqrBR1JWOHmCAtkyU7PWtugjIMQJZodXIuK9Ta6e+ckms7GIcnJK8P6wndNHfLxNFqsVyFTEvY5SpMkaovaXCGxWWHoapWDB3KJKslECUDJdtiP6pjkXiJJchKru9ZPZhNjF6qOSX+mnGwuRAfqGoicOrQPCFqs5OhdBDSaPydVU5tTWEygGU6y+SH1COnQxud7B4y02XwIlusMM0YSpMyrqBAJYb7VE2QsBukZohILIZ6xQwSoqotBBuzAhjElpplzYUsK2BUGCxhnhJCJZQxzUtAbmErTeTMxZ79FLyC0IS3lgeNYhtCYysMijtZisIE3hr3jY1v8ikeMzXplW1osl0unfpfQpr6KqyK2bLdhAh3FCSEvkOhgua0YVG7M0uZ1GL5kaA0QUV+vF6XqpvrqmbClCH2RJQJYAQgASdtv3T4xwBC1dNl4pDYDZrXqJ2YkIGS9FBWhHjwqmnxl7NGIBRtjVPti3cODhXmch/VJaeA52Vyiri8F9LBNY9pKD+qaIQVMUfnDdW3dF/N0Votd2IVd+GUM7+tfds53GZ5++m3GnDiOolv+coTPuaOjy4Nzx9JPx9/J2m1PTrwvSl+cS/P3lc+yuWeID3nEKI1EFfYCTjAQ+qboBTGmbaL8osW2nfiKhK7kkOQT8xzS6tGiEQMIJAS10ndo1UpXVWuxOOduPHDcs7C0tTkjBHMvGBz02PnengnjfDQhifmQwBcbQma9wQRcZQ6WASpXf3zvS5VZl2uG3yTO1HYm46mXmhHrGC18y66uEnBdyzxE3zNXBIYwfIUzWIQigDDMlgkEmZsRW8JIAsFMxbH8MgCZCPxUH2MtKPnGZQATxJ5ao3ts/QCjAECYF9uo7lkq4S5AZCiPdUesfVINBVK5G4mV4COOPGzdlUAH4wbrbHWN7RYrYR+ykdLAihoxurX7mZ/4CZvrwr8dc3q4HIKxsNh3Mp8bWxK4G1tgeGskdgbAJgI5dqzFwAOAAGRgPZil25wYglttpWX0at8FN5kBjGrb2SnviDCmc73KorztVkxmorJUfzqB4VPMvtdb1mKJbQk8mPe7ef3AiVbbHBC+8oLeI5y24mkin++Lu9J+nqeA1nwO2qPW8ywp0J0JePDYXjKPpn5cbdmLCq8YbOaIVSHPKHGTfYZHBVA8IMshGKNjnHlQTfS8pZDYomLd3YVd2IXXCb9EBuXdhz7kh4kmhQfFoCAtn0j9xXPP+cf399087Ptbd+54Pw/mjy9MFj6Mr4WqGvlMYFSHo3AgrtKIQiVpF3DFKtHlC9EnFjfpX3R2sYxcBZbol+4jsaEWkhBVVRvrJPKSTHVfR1JlJdtR9wVVkqOSMZIBUSxhjJcI5RyCNPBIwloSN7B9hhhTI0wSLpnL8Y59o0JVrCMBHsOMvqnEYMwLrWcbDUbGJGtZJiq5KfaGxZ44G2o0+rvFx2WSlwqNoYGNUArBxLAEoq3PJmMRGa84E10LPmFhrGSfCpCsCsaGhiEkWA7shW1IGPRTJEloYwwCPUCExaIIPLEbwybKY13V5uxMj0HAK4EvdmiAt92sJXwVR4IYc2nmbnAvxNNk0q4oVm65xsSdhaoqTQAAuG43EsTKVz3lzk7umd88GBKtZY0Rw3gMyx1fv6lyAFXvFotCwCPhC8sSmN25cyqEF4hIKKcC22efe0GsKRVjmphhAWwoCBzLsjLmQh0Q8qDP7eeed4fXDoZ6F2qDQAQjEaG1S8Tc8FQB88N4AYs5s8dpt0oZuZOTc9ssEbdNE4EWc42dAGZgQRhwJNaXaDY2DCcwE3N2eZYLdHFvlA2As127Zz79WRiyK9UfAEwucGKX4KZhN2C9bKE1YxKUhlr1rNQWLyamRy3wWZnCdGVJSfuYa4MF64U00MOd1Bf64e3CLvx7H77AHBTh5fsf/OAH/fvff6xzUagPf9h/2H3YvSf/qpfXP0WSFrCnW/pmDVR0kQabfwpLv95W0ezBm2j00UwSviiraLlax/vjiQhPFDWS7NJqk21XJpmkdDc4cE2SZBTX64XoTJrUm2WSjKepyEnaNFWc6l/TNpmAKVGJybZei8ZJDImPhSxJJKBiadFJU7fZaDJOmOkSu2DrDZGHJG2bOq22ZSQhGfddF3VFwWZM8JukF4Z0bScck7Tv2tCo3herTbjx8M2I7exBF6nrEeDVNS0eHiTn1ZRcNRFAcU2SP7RVaWbn4n3kqyAppT6XMPdXvu+YPxJk+u0Szw3DJD5ijTVMtq4JdrE3UXHQB8nqTenGexMA0qz32ArdRuEUj28lcoXSqY3mJui5Tz3j3vLl73Cr82GCPx3P8JbnFhdnbn544FKxqo5hLT8GvWxIDJ9+W+WH9ybTAQSUtqBWAh6TdOausiSXsN26i9WJO5hfM08REwl5TM1TAQl17/S2sG5psi82qrbizZvhOAILkFW0mCdGFAIcAR9DjLhmAohUtNN7YqwHUABkEPL4IERlYP+lINZrbosUGW2CDQpZq0W7GR6kLwFVzPhhkHQPfwBcrBcxQpnuSYmgX9VehgHNoKVeuUbXsDRMMIV3+OMTE5xOBbK4NBIAihEu1xuBotom5aDcLPWMnDuQoobpSCzgW6/XbjrdG9QjPRypMAJxnjFPeBd2YRdeN7wBgCIQZ4gHg2KI78Oz4Twf1j9dARQfLkuoSdZchGiJgYQk9XqLCZZIRBTKuIl9AVy0GEREEjBxno+iRgAlzpOIULBBId4kbNt2MQxcfQtcaiFJbx47xbQS31j6rKprdtaIJfEVz6VqE35lk9PTu/F0PGZxlvT7kMCsBBSxBEw6mx0kGE9IMEbpKIlXp0t9p359fhGuPfJQUhdlEKMgf6bEkzTNBTqVCEVnJE7lRX1dQZXUuMhXxcaHLINluc35Ev99Lu7FbyRwBQpiUDl7SDE7Ju078RL+vpbGPZ/O3PndM3dw/bpbnN9DaKoPmYhXjQEHaf3VemHreNjd1QAKs7i2cZGEJEYVdDi76WLmzO5Xd+6euuOjI7GFxrlMCCBQ2Fzcc+OD6+72nZfcJJ0KLns33z+wYbemC+agtlgtbAgKFsE8CUODzMfcuXOi5lSDI9TVVj2YCOSmNgaHg1eT7rAs1ZchOXzeAZI2rCicBuAAGcBYslnvnABbDAa2tV5cuJGYFcCjXJRGcTBRV3thIAwJNq3YlRgjbxbQzZAu27UDaHim2CzO3fxg3xiTOs986rHEwPz9CrVSJWT4do3bI4aIVd9E4CoUUYZbd3b3xJVCo4cfuynQoSm1WNjCXTs8lm7S6J7qkY2MZeGYl34+OTl1+zacJyWgLNSWVMAtYIOlivUBzrQnRKkbTwcTdVtTFcScPBaBqpvu78Iu7MLrhF8yQH3O+idASgD1iQGgHhM4wZ7Ozs7CjejcR+nN4A9tuCuEdRTWYRtmEvhFVOlCHFXLOB6FOqqaJsrnAqimS9qoS33ZA0z4YBBI9UlRFHg3Ynv2VHI1ETtJ4Da+i+M061OREUm0Oqm7Jk0S87cTSz6mzgvAXEg732aqRSzBIp4isPJ1srlYp+lkwhQEA4OJhDkkzPeSsJJJSdMUwpscvRfGpLJDyLORzl2EJh/HxrBEmUyiq42eqSicSyBMFVuMaL0OSW4Y58qqCYmqLJCFXUkQNj4Zpab5M/wjCSbBiO+22LPvElZ0xENQ11iwScCzuLXuVTlp+AjxoiyEd2IOLEB1tdLDeBJb2MqwoRlnCLFhVU3J/BMGB7UE5Vba/trWOhkXEmqw7QTCHQ3f9npSGcM99AoBoZoJI7G1TGJZxka62FwFMbTHECLeEiIBAWuKVpsLd3B0U3EKtZ15NsrG5BrDDbifM08RDPNFIXOl0uIo/tZzz7tH3vSouzi9cHMxGxjVxWqtPDdub39uRgmzPUzKh/VFXav8y9ZN5vvGELGSic3AZGBEaogB7upiKTwSyKZjxTuzBcoYa6AkTCYzJzg134T0sZ6pm873VIZeDgEPQ67L03vmdioIMNUogSQWhrWbKV6hvsToBcMI/AYuTk7cA488zDNWWgGkniUMkaUIYDlDjp2e48Ajd2EXduHzhjcwB0W4D6A+q28oFBNRt/wnPjEOhzq6EDDtPxr86hO3/exm7P1k4qN6HXxV+1XThGp15kM3Ck1bhHEahbaMwma7ivA8gRvwrmyiWy88F02ne7aTbVtu2PJJ4LCJ8tk89JJUwgP9tiUx0xDBZGLBXNn3cbG+kFxm3wjJax+xu24EUtSrEkIi+SSJ22LsJsnjeqXto1RgI/mjeJjCK3IsQaRgw3riRCpHskRiHoTL2cQwgj0F3Ud+CTeFTSyMQigxnSF2xK6pYg2syVQfSVypTy7OFoojAa2Sq+1a38rccibzXkJ02IaBBbJCKW9ORSW8YBKwBKGZMQ3mXWADDEslWOTXHU4ylLUkngCDx0N10O4xHkDv4BuAMjNz8tA1DAcYnmJh6Y2HH5HA37gCQaocGEKMBMEAm7DSbQSMMzG8sli65fLU0Rn5ZOJevHXmMiHAvcXG5Ta7l5ghAmG1FnuBAkuwwz4Q8rQJgMM4oMKwQAIa03Y1yEy82aMJoN6c33GTAwGD+gXv5+yhgtXfvtgdZVM3gJHhQ9wtxQIbgBGwKZYr8xn4zCc+6Q6vHRvbcWJJpEvE6MYCEjMlH4/c3rVrNvzm86kbzQ8UTyw0EvgkY53vC+wO3LakL9QHm5Ur1VnjPbx5sBcUc0xoICh30oR0sMKVUj5SXdhhGEapuquOdGKjvj29c8/hIBfloBWjBJxqQN16bBd2YRc+b/ilMahL9vQhfd5n43wCqDv6qT7pnpJAfzE90fFNCcZh/mmZrCXsGfbTzzjEYXvvJMxv7jPGx7xTqOpa8hp3R5L+bZ+0gX2cXCogkryqhyE+Bsv6kLAPFNtviAQknUBJOaaCgrhvo3S9Osn3Dq4NzmIFOU1RptKiEwGWsS1J84w5rqjvRENciszq2jYVMCaAnEhTIlGCSyMvNhFJS1cF+6huWtUyRE1XJaaHqxWs3wWARIdCmo6icr0Km7L2oyzzbbn17IrLyNL5nTth7/BIMIT3ishtlwsMJrxYGf4IXV2swB433ZsMps4S3m3XSMk2LAXN3EjgsF1vVKIKVKGDJ3IBTosFo3nesDkoDCiwXuvERvIZG/DpvsAM8KqVdyUAmIwlzAU6+J5bXly44/lEfIJhQfGkZutahDeLYyV18XSONV6cja0eDI8hmJk/kpahDhTwxGMJ/E4AgxHCyH3i5z7p3vTkE2IgGDw0LssAR+fuiBEdP/iIS/U4bE9IvSF64MbyVJirGAL0rUBEQJNMBeC9K/Bfp7zbPlZPtKDAAL5MWHUswI71kaBvBXYS/Gu15+DoSEK/tSE82CfOWYXpNvRYCiAxxoA5soV+R50VhzVJ+YjtRnq3EUPLBTIYUjCnBbAwZMdCa/SbtVjSiLkkNYA5OLQUFkvjhZ1hUfQEgBhDllsv3XOH+xOXj8Vy9awZRmUIkHVkKBoNw5+qn7piF3ZhF355w/sMn2yR7kdziaAn3ZNPPumeE1to2+siKXf125XqK1q1tzdHRLiZPjg5ms5m3m8ZDgveVtLnOqybYXysrj125UyDswCycYOXbxsG4Y/kVB4lcCP90EWLMFFrGgn5ddiTxosZgiSZBIh5orAhs1Z5dhLQ683KpwzFKW8VrfwkXCTwsJLDe0RTb/thEr105cXSX1ycu5NT5itaCfcKJwLCHBZnNp6N8H7kX/2EL843/tnPfNbhIm4sodqVS4HJVsJKGvOLz3i2emAg697dCwml2i1WK3DWS8iLxCD8EhdGbCWB2TtMA2xQmyTE2Q+K4aJCmvl6y1xLJoE6smGlssaNkQS1AsYFGfM3En6wCFFNCe7IRapUIlDBc8b08MCNp9L+1e7bL73g2mLl/HblTsQ41sVgBeiikTt9qRBjkcgUHcxVL+ZOsE1YNWq+ALFtI3e+WNLD7oU7C2Nn217lCMTw3PDmtz3pRhN29cKMPbUNAFk39ehbnnJVX6mP6e/OffqTz7i7907c3sGBG80O3AFbtcMKR3vmeQH2BNA2yns0Tm1IDSMFG+pUvW3tFY0XW2Feh+FCAJRzrBrYIqSpFLcRy9E/hi3HWNqtAaWxmYnnk32rD8NzsMVOLxiM79atl8QU12qP0vJAmGMDE/V0xjAiAQ2GEMXqwl2cnUmx2LrVciMwbNyZ+gbDlLPzU7evNqGWsB8W7qOE62rb1l1crN0aTx96fvTNoO3twi7swucNv8Q5KH2Ap0sDCQHUJ5591idvfavkwGDB97HFIrpxQ6ITn93LtRkQSHMUZqXRNqqi8ryOqqoOEhq61sZ4gMh8HpptERd9lZZdH1fbZXJ4eBQHSTos+brVOu6jVrJvHCtttlgs4oPD/UyoFvd1YLQJSz3Jzj6ruy5hP3hJlSTO8kSAkvg0yvqmVS1i2w6+7zvwKlHZul9FXdfGYCQjfWJxka8xa2ezqFrcLopv3z2Jrl2/FgmwoqqsYFXME5m993a5CZOpwCYf4QLdt8XG130S2B5jnKUBR7Gqn18WW8FM8OynJAbo8QHXtoW//dIdd/OBY/ibdxLKExyRSiCyNgiAQzPHMIAN89q+cPWqdPl0wlyZeluY3grSsbKTEFR1Bo0f9qK7bKmhIm2OiHVEzJlkNnQmYiRhXneVWfAVkqCTyZz6uMVyO5hzS2C37QCOm7OVi+ejgYVJdVhL8M7nU3d6sXDsWsKQZKwCc107P1+7I/aqElO5ffclN8on7vnnX3QP3bg2uLMSuwIA9vYFFhsML6RMCABhVKynGlxUKUuBA8ORABJ7NQGWsJOmVL/OVVe6S21S41QnrAAFM2I/Njap9AyH4jkdVsNcFwt/qw1sVC+AGB/bwWNgwfxfsy4EhINVXpaIaancYr2EgNvWIrX6kq2Vzxcr9RPruABR1UmMqxI4wwix9hv8BZJHLoCsjGnZWjf1b6E2MvRn5ucqk6FYNWkXdmEXXi+88XVQH/TuQ3eHNVB4kLil7zj2p8cXEsDHYk3BrwVSk8kT0hQ/HSbV1Lv9zC3rSchFlTZFG/ms9anPmIQRk6n1N4S1gKMvJZ6jLr442UbXrx9GPs0j1i8V223ssZwbCVoEcJLKEYNyGW7GhSaL07N4MskljbsYSgVKpmkSCXSRBNAMJZNErlws4RskFEK52YBDUee7qKl79pQSUJKdpIzaUG/weOGirmY7jTQ0hUhh5NnRN6zOz/1sPvXlduun85kS4KYcQqfEfcxeUgKJVOwlDSNluC7KcH52V4wi8iJnEoI2ryXWV7s7t5/3B4d7EmbYdEj4MvwjRnj7xRckvPdMaNu+SfrGuWhbb40V4sfOBHgratM1fbk8lxhlvkS1KcRwJDT7tnLrswv3wnOfdPtiUKw9gnkxNAjbuHtPDCiFoUrgS2LPDw8l8Fv30jPPuIlAhrkeNkBkyGyk7mVNVCxg2WzXAqULN5uNXbUV2yxw+srC2KD0nYT6wo1GEwGYgE5MAqs/Vc0dHe2b6Ti6EG0fqQ7shDubj43BskAY57Nni40bixEWyncslgOJWYipjGazYZ2RWB3WcVgsFuuVMZxsPLM64C2DvZpQt7zAAtPy8wuMIRK3Wa9tCJT5KioE+OHWCEORple6HNNxAT8ACeBHbOLYGRPseMp6rgVrqsTW9DJYX12cLcWWLgTkweaoTi9W9gxcHwvCO3f7zj0BZmbeMVAi9CRt6/rp3p7qIUDVs/xCP7xd2IV/78MXYFD339PxlQWfGNSHIVC5T3Huaibmt3xyOg4P3LzpTy4u9DsWczoMfikWxRxUVTVxcXoepnEcJsezSEJJRGQchaaNG4GTh51UTTben0QsoN0sVkkyniQCvsR7gKRPIthV22a+j1JRlSQejVIYWL3dZKqEQKhL2yaksZiZGAju8xLJkpT5pkiESNp7HPouubhYpcI5pc+EZj7uOvGlOAonJ+fh6NpexN5TYGBTNVHTiaU1jcBRAIs1YsIu80oUhaiotti3mamEIMK3zdZj9NGUpfpDaCeCmORM9C99ks48bpPKohLONhKOKwn6PczNTbhOJDDNhY/+M1eSJWIWkqdF1Zk120bCG7Nydo8Vn+LBeUBnMpWAFnioFboX3PJi7aZiJwjSmrkcqelsDS/qpjyWLh2lQt9eQhWrusZde+ABgcdS4CiWJQEcwVpE+TAFZ3sPFv5iuTcVC8EycF3oXrd1bDmxFqPIBAS9BD+WcCz+ZdNAvNbjf88AVmA3AgxUFpjKC4Rj3kTCP8LkmpE5gVeUM2Xo3dmpAHBvX2xGDy7yNpeGoIeZlGI9e7oHUKwFCDjAZ16rEYDYuisBwWpp/Woulg4FvOcn93RPoC1AwFCk3OCMVsCj7mIysVOFbL0Wx1IE2IRQr6vdx/Er83j0AXmrUy9Zm+qsuORZignlagtOYAEzEgLCEDkAy4YmMVIRBYQ1M6DIT4m5OP3fhV3YhX/H8Ao4fVDs6dXhPc6lDO9JIA8XHnbuxnBk4UDa72Lpwyr4mZs5iVt37dEjN5LQcA5faBmLPoPLJJVEqIq2jEZzdjY99+erCz+Z7kk+S6u+dw8ehFcHz25KCe6/Caw/qSsvIRKK1caf3rrtu3Lr67XiS5Au8ALe9L6oWuWO9VfrS9EFYZ+f7M3c/tGNPsewoRO1wYeNtO6D4yMJMeZRIpEQ1t5UgaEzdrhNR3NJnNQVq7VtfaHjPk33XJD2zWJRBG2+d4iw66fzfZ/Ec7eUQE3nhz5kMxeNJNhLhL86VgJ9XUfuQsJ0/+jI7R8cKz8IXORWG8FPNnYxQ0mFWI8ArNo2ZqEWSTc/PV9aHp999tPChUwMivmgxLWK47PY7R/PxQ7GpqGj0Nu24+N9Gzrr0eMZOpPgxyBgur/vNstzm+uqJFExpy4FIvTF+dmJOjk2owuYxfnJQunGDte8IzyLt1jVJW5VBfNM34sBZrNrAo6NsZAoz8ww4HxRuKXAFbY2FmMaTZmbYq8lgelSjE+PHyOISn3BvBE7zsI4GDJcrDduvdq67QpLulpsJXFrsbjtditAZm6M4UuYnsBrvVV9IoHFVE0c1lidnp+5hfrHhveUHg8ODL2xXcdGbG+tNGvmkASqAEpRFmKoiUBqGJ6rVA+ACPaGscO9O6fuM59+zu6vBTYwP4YYyYNhPywMcX9Vqh1iz2bdt9T7AlhiCCNlx9qyXi/1WX+O9rcLu7ALv4TwucyKYcAPMOLCNS/Acu742EtV9bAoYkzuTkL0JbekfD9mXiSuXz92n/jEZ8Lx8Y2wXEahOj2NJzemLipZAxWFut0k+weH0Wq1iSXT2RkwbguG6jpxEzEmqdQ+1CyYFQaOGIADmpI+5LgTTxrWSPVdWrddVqyX8eG168l2XaStaxJM+9ZVm44z0Z1Yp3WbLteLeG8+S/o4jqMmJNtyFS/OV9nh9WPWTIa2aUKxLcJ4PI66jtmpWMyqhiiZNV8qsnX7hVvh4PpRaMpGV9kZRKgj+GvbOtBfnfnrq0S0upCJMaXjyN956Y4/mO+Ftm/70/NVNJ/Odb+FzfgM02Np/3jBriV0n3n2RXd8tG9m6Lj3O7hx013cvaMeZ77IA5yDXzpp+Y2Y2KZYG6OAKbHzLcN5+LRz4nWsWbKhpDZxWR7EPrDkm7iP/8LH3dHBvssEMljs40+vlpAVuAvY9t1W7IbdZMv1ajAyEBDAdFQdgS/bxAtP9MTZd7jFDJ6HIvDcLtZuvr/nVouF6hk7cI5hNnwnsmB42IRxMHfHGGVE2yXMFWF4rchPQMOQIw+bSafNucCzKg209sTgbK5sHBsYgGsNSkga639q27AfXrsmIFgJQJwbj5SfsqfeDAGyc3HfMhSJRd2wLqllfycpM5j5s+U+wKlnrna2NndkPgEFOgARi4MjNRzGhrk45Zu1oAAPi0e8qTcq2HxFKj0GNqW+8RBP2zYCW3ws8rz1yigfyt2FXdiF1w1nZ2f7i8Vz3i9ZDlSEsLcf/Gbjr994ILzw4i3kc6iXq6iqm7B/cBB8HjB8wOtDzMFLL7wQPfYlT0bFep2wRYUPKUNmie+2jMixky2rPmMJTNZQJkKn2Od5XG22aaRfODvahqyP29YnXpKw3m5i6fg6jlOxmDjOp0nXbJO6LCIc70WSBBIoKdbrTvWwbdwlI7E4xvAszcZRudlYTJbNtkURml51jbxnoWxZbZnPCherVTg4OmJtU+S7Rt/YzZFGwIxqLtamOvo4C0F4F3C90wUbxGECzd29czfMxPgSsSMMFhiyg5pEEvpqhxgU22YIrBQfB6ulmNxonLlyuxZuiAJJQ4cLdl0swRXMG8JaAu5IrIb4MBZmMwAqAzAEpo5hGXhswEoOhtNVWxOAQYL17GIpxjNzOGJVAyRY14qjIx6BwA1ffxgZxErbFlvlKdanei4lnM3LdzaxuSAW9fo8dUj6UwHV0f6RQKG0PaPYr2k22bcdZv1ErEksiTFO2AnsgSE/s74UC9yK7WANdyEWMxdAxeYhQjVqxbhUP3wJgiKsEWJ+K8UpruqI8K4q5rfoJu8mAmHmsBgmq0uxFTFRPWeVOcwtsUmiyLINv+kVc9uze2KgUoZ4kzrWgYmRsUBAzw1wBxKTVO2s1YO52KcAiIE3zNcZv2NuTVUYwE1txmJxaV4kJua7D6tLG6IU0BEJy7+F7o9ZyBtleuBiVyoTy9KtQHUkEC0ZblUaQZPqXwsod0YSu7ALXzB80+/5PaO9G3suD02orl3z/vxcsDMPL774bDTf2/MpXoLSNIymU0n4rW+aTL97CXQfQlMU0b7i9KGLpUWGNM2joljHwhbWREYSALqmX7ctiI2jXtI7uCo0VR0L5gQsAr+mjCTgYClRU5VRIoAxZ60YRmUj3WNapAvJaCQ8SwWXcYwfvO16I9LVSinNJcIkK6QyC2RYhGuKvw+xoCaEWtQjS7OAKXMnptNi1yAVPREq9IrbFmt/98Vbfro3E3FpvQS4wKpVlXAwulVJrPT1IkgNQ4S+WW58PMp8KiEMvcAjNxZyCMy+q7BEw5ZDtKr2S4GO6JVfnK393v7EnZ7d9ed3T910fuAuTk7M6zca+Om9uy6f5gx6Ukd9gltJIM9nErLK17xGIKAlEC/OxBT2lU7gwfod5q9Yp2OT7gKivfmeCU0WhOKUNVd6NnwUM2T40QVda3ReIyDFjLCqixMvcBpLMNdmVFAKjMxBq/psOpqZpp8JyADfkYBmJTDG9gQwQliv1mvVRCxCEldE1wwyWHxrHhpsTkf5Y7whgb/ersSshn2nnNgMi1/xEoGZNhZ0ABC3GK4DxzG7M1bou2GYUqCm90ageOVxHP1HbEUMJRHjkQJic0JbvXyzydj6N9HLdPfsQkwLH3i89QBg4wrqCeMRq9EjdwWLcjHm0EtHRNwxwXgYAmWOizkpqDN7VdHXpGMeTpqPm4pF4g0dK0ms+cif9VHQ80p1Yb4KRQYLRvwhMjK+A6hd2IUvED7wZ75ltHrxpVDnI+/PGhGXXiSngxwJXFL/ymLaVGCCoUAfVotT/eTzSMzHzLH7uozaqjVQ8p3EQCpwkIQpimXMQElZVNEoTiNp1PFitY2l/ccuZFKWcV0nBECuCf4Qsc41OB2IfZLF/baKeinkDc7ixM66tkHtvvRAXkazvYOobaqoFcVp2WgKKoJvGaagW0l5QUsU2qgoSz+ZjCXixHBUN3PgmiYh9ZFv+t5n00nI0pGAJYRUQNwKxVg7A2MSCKp6va879Y1oWMCqIva+2hYSlaqohKpN0ktLtmG+Bt8JAKRYjSRXJWo3mY592zs/HU10jA87adUCCoaSRNnc7Oi6aoYtntJIYOPRgd14VRup+rEZNqxWlYRgZPNBbIPP8BnDUzhoRZ6a2bXyu3Xrtjs4OjCDB/a2gnGx/TqezNHgGW5TdNf61CzQaoGZ5KYEb6K88TChWkiNkByWAI3dZnkq2ivhLZaFQQHbnLAuiUWo6gzxAbEZMQ+8NTBUhg881owxn4Y/Oxb29rXK6BvXNIXlqW60uolCqxBvc0pHB0eqc+dGk1y9rS5SWxKBgPEQ9W+kMsiDrS6MuIh54pLJDB1UZ6wTbXNIpWWNUVdvFd9eARFizMQBFYGF2A39yrwdQ6ywRRsCFJNjyBFmuhJYwjhxKcXQ6FZgw3oxrBpZALwWiNnCabMW1NNWoA16o93Z+ZmZ7G+uNmOE7+u1ZtmAWRuqHNb5LVmXZSl3YRd24fOGb/qmbxjP89xn3vs6n4eiPQ3pJPUJWwpGcYTXO0lpCVw8KEgnFA5MZ7OwbesoqtqwXm+i6XSMOFZs6ZUCiaYuJMMFUgK7RCkFPPxSJU/SKMviqCpqXe9iGFPrxL5ERZLU3OJFkVBDyqZ+1mJgfRM1RY0P1qDUkcBOcZA54mywsg7WJXaVj0LfSpGFnTUALPBgC5AkK1UBSYmOBbeIPjMk6wLarDLVf1y36r7y3F6sBDpbP9479mW1FrzExiBxFCsR64WEXizGi2j4NGeb8MyvTu9Ia5ZAVF/STUyuN3Xti7L1+Sjxi7t33Gg2YsTSx2lmggrPCxFCupSwUj5NtZGQxa8Dghcu0rmVNH4s/LCMYxgOjRtPDkzKF2ILsIdS6TEyMH9xEuW1wPHocF+pFVdMpasEdJnEoLGGYRgS4dwVbGmuPAQ0iaS9bfGuFtqus27YBkKi3bFVSMpaoShz2+VSx4lZ5JkD1dVScTEkECgIKESl3LYQ+xCY5ALiAtDWdYY6YX4RZY0EzjAgwLRmH6aJW5xhji7QFcAz/ofQZ00TTAXWglEEbwYGDHnOAtjgTk/XbjpOTODrDXMbWKDSndw5EROdqo2tu1i0br6n8gSo1LfFiyIjt+pCwbYNBzJnxHtgXi/UZlxHwfTExtXPPAWvPq6MiRp46VkZHEnVQSlhny9WYQH4W4EWW28UYp48U4xs2HIkiQT6AlvYKOyUYUx0nokY8w6gdmEXvkD4wB/542NBk8Q22NOGtJF0b6MwnoTwwot3w/50hMMFQc84ijvcx1XsXBtlDJGJBe0fjIN+pyFJeoFNFEm2GINi3yXRE8XtkyxIzRSgMXtSrEvJNR9XRQVXUzL08z7YAlhRlLJqoBJCjSxq2ioej6dMjuGgVaDV6TctUFJ5eT6JJGRCMkrFnjBMcGG5rkI6ysLFYh3ENALm4VW5gah5zMMlkJj/waFBFCWZ3y7XIoSSFmpyL31Z0cSsxuH89MyzD1FRlCZNJST98mwR9o+OJbkFZWIjWAUy7zKe79uwlJDM1es1OEz+frW58KPZns+xvhM4tWIPvsMOUWykXElAiuFIuGNhZpPsAgHWQiEomdNRPm7vYE9COZewx9Er+DoYGbBGaLVaSatniE/sQbXnmyG4xQXbw4tdSDDm05ENDcJLyU85m7A3ppIMc0RxqNwzn3rWTWZj5yWEcTiLyMUMer26EMzHEuBqtoQsmwRWTaT0AiEJ8c0ST+Rj29qCijPkiBBnD6ZcGWy3GwlqjAzEgFSnarUwlsP6IoS8Cf/RyNrb6Bh/fljI1bhBUnuZxxlJoMOObJ1YK/akttoGiyoQYwWAWhqRXjrdD7AygabymghMGao0RUTgwLwfbCcW6OmSMVFGadkXqhWwmym+4Ga7FetTvsw9SYESG8O/nkpTP9guwHiAgBmpUzH7x80SPhWvPXDd5rrYi4t5NhiyHptbi3ky1MiQJpsx3rl9V+UogsrdAdQu7MIXCH/8j3zjxPm5v7tdhMMsF1nqIwkdX0oQz0ZpqFZNVPfSPwVOXdRGOV7FJb+ato0mkxinr1HX98w9RZK/8cX5bYmmVNfKqE9ifOvFt26fRPvzPYHMOm7rOpqN5iItLewlKrdL+61LIiFj4rZcY86A2zvl46Nt3Un+VMz7swBXDAmnsS3MKJYww7NDtF4v/Wy+L4aC+I3CZJIHadeK28DaoFChKDaB4S4VIjhKVZeN5GnwcMPlhiG9zBy+rtcLP9vbEyjjuVvXR3Nhg2cfIIHUXZ8I2BjuEghLxvae9T4xzECClXkwBJE0ar+3t+/L9Yakrtyanx8PKEHgVKYAAPaBZYeEXcBQAgsyCchNKbQfrq3ELrJL1hFJiKvq7plPP+cOD+YCRaUVO2HIq2eoCQEtYc0QFQ7dYQ29b8WkMIGWxi8lng7u+Cf5iCf1VEKf9UlzMSgMBVjIS4WlRLiLizOhmoBA+a8vFgPLUnlYupB3kuoc1qN24IKJh0gQg3V3Ty+cCCRmEGqr7usIYWxzZUoLGDGMOcrZuwknrfi/K9wEwwapKyyiZSgNa0LWNeEJA/dTGIBsN1vVs3fj6VzA14rRpW6r+kVjMVrB1mSsPNR3NVZ7nYBdzC2wgZgACiMJXBHlNg+3VXvY1kRtYDhPTNGs+Bo9G4ESW9hPZnMbNqXfmZ86PDpUVJ6NztdLAy4WNqMBfPITn1ZrvdsTKwSwYGvbcutGQvdE5d27c8fm2qaz6bCdfzb0yS7swi68TvjP/+gfmtT+3B+kN/y2WEp447VbTKctpPBHYkeF2MooJAIpCSGEdagqvC0g6F0k7d6AQLgWj6ejsN2EMJtlNockDTrK03E0n07CYrsWHOnXLRSpsMhLUskl1smiWObGqnyQZGUKo2sV1YtxtVGxXKqUKJmMZ3hLEniFkKZZJGgRQE7EUGYhzTIMG9g4MFxcLOPRaBS6WnyQTWoTAYTYGcN1ccZ2Gj6WwFPdgTKzulP7EsVnl9M8ZKNUccQbEFxdJVCrfb1CmKlkiaLRZCZ5pEwgfrrCMFS1XeqODQLaMB7jnSz8lJzybbVlqEeJE9tNl7kixjAXErypysD1jaSgsY1SrIhFryWLUCeDtwWYD3NHzCOxlmb/cN8FCVPmQGzBa5BgVrci8FMVzN5JwkHn1Z5tsdE9TM6de/a5522oSshv4IpXcQMVSUkpEUKP4EoxotmhWKIYEi59MIjA6i8TkGyXCzHElR6N2JLaUGx0vsWoQOwRzxPVMDzHGiTmqfYP9pWxN7dEzBM1bTGAha7hl8mAWW1jvmcwGBCgCLy26hfmr/QeoD8YkMNKMF0/k5A/vH7DWA1rxFi3hak3oCxsF+CNbbgRK0iAtCkwb9fziFMnzUIPpVSbZu70zoVZ3OUCCeqEKyUAnGFPrAiZm8sFdNb/sEKBIW6e6LMMAFXfjAF4hjD1KXX9kZvX3f7eTO9M4L8pDDwr8lKPW9zjB24Yc6bfJzDH4Se4C7uwC58v3PrkJ697L01fkqMoyjA5lggrrwVfi9lI0Fd1I5TaRD6HSTRRsy0k1dlWXXwq4AECR0F9XPd94n0dbYsmTuo+1o9YTCtJOqXxVR/rn+47gUNIqq5Ox9NxfH7nVrx39GAsUpKc3j1N5/sH8ebiNMYTuViOJM0W3TaVoEraRswq0vW+kzj0Un7Z30nglosNbSsDSyReIiSqi04QgrFFHC3OL9x0PouapvRYtW+KOs0FTG1fe7GTqGsAjyCll7UrSifpgfBn2kxMTW3u/ShlbmEVesWFH0GAWOPC5rsmtCRsENwszyGfOIx8lGKCISHLnujKpdys2LRQafBmsETGq8LBYYWnVigeQ01iQ8onTiQMYTSdd9MphgsMCfU23IcwBdUNFHQssuli3ZfINxYgBHfqX2nw6POD0O0kdNniot4OzC8oXxaL4kEcazSGB0ejsYENu5DUa+bGgtuIzeFZnKFLWNnxjWu20BQGwpDZ6e0XbJ5m7+gBlYuHiE4Ac2aLgMVdjLGN8a6uPgJAWX+Ev7z1Ym1WhfQV42EMcTqxl2EzYwGLGJaZo8OH6S/AXCDEVh9scIhZOe6FZlPWVkkREMgPXjj6wciDOSfKF3NqVAb5SR3CaN+GQI9vHKhfGKYVqOoN8xkm54OBBViNaT/WhwFgFJtlGBHvHomUD6wnGS1tehgrz4jh2YFxpcw31VvrE7STart1lY9tx13m2lgegLd0hhwLsasdg9qFXfgC4Y998zfOsHUjiJlIkPaSrXGUz9pLs22BkpS+YnnO3k5RNh5HGEvoxxednJxH+ShhSiBaLlZx0/pwOJ/HBfYEbRNt1utoNEkjQUAszZSR/LjpK8npOH7pmRfDtOzie+tzEYQxQ4cqq8WOIvJ9HfVlmQj7VJcs3qzuRrXkRTLCaVIm0hOH5XIRtYWgq298nGdMX4kxYbIe2fYXLMLyXcumgMIbcR4J7QSa0DVxlOWS66JW4hedgAv3RAjzDos+DCIkpTAeUDqz6EOGrZYrbCp8HEsUS5uXXPd3XjwRU5iYQIKRCXWEZ9i1UV6P9Zk/vfsSE/xKv/VifGI10sozARBAI2HF1uUsXI3SXN+wjExCUmATe1c2DAEGtzhlWGoM2pkgZhiM+ReGnhCohQQhBowwl82G9URsy8E6KLxk4JVcwrQWK5rvC1wFLOdn7uGHHqL9bjSbuhHAqbpk+USoAGPBKKFx42zk5mJA7KGEvz68MbB+KRcg46tvdnTDTfcPzdiAHWlVIeWZufnRgbEjfO6dioWMJdjNvRCm1wLX0TQXmpXC0KE9LMTFsi8SG2TdEGwswzO68mMX3FYPJxco0WYzwFAfsgC2EFiW5drY1kbXWJw8U95sUYIrpvPFRm1jvdTgBBffh7Mppud6YgC2gCcTU6JOPL7tVoA6VV31wGHAQSgJgzO/fGrDSKyLJQUYiMJGzeOF7tP3a+WPuT5zcsrNTOwztb9RP/Jc+JHMVTbDiLxr89mefe/CLuzC64S7d595kG8v9lRWizAeT6WEj/xytYokvuM6z0N2sYjCNBftCCzQjVKBTltWMQtzl+dFAu8ITZuMmWcSsBRiVEkTYrZSl/BKXnju+eTJtz4V92JZbd0lkpLxermKR5I6VdUkI7GpqqqTUTaKN5tlerZcxviHPTq6HktIZ30fA6HMa2VdU0sBVV2QC0KzvoMt9VFZlJJnmS/Wi2R+dBTVpUDOJ75enEbpfCaQEflqMfCI4q6uPVpv27IeS/RslAuI2BjJBqA8Xq0xaxYFulJyQy0mwq6zaMoIX1wISY5LJ5fwCtLk0c/FFPoe7oCsztxCTImhqKPDY7eRQJ5ISBViSYDGVAK2l1a/xaWQBBxFATjn50s3nrAtRGWaN2bhDFkJloQdWIOlOu4vy6p0LVVpAgfRSbYm3z84MqMKXCQBEHgJZ8jMJxMxDWntaaR00u4x6MAAQcB058UX3GSGd4mRzWmZhr9ZSYA7m+NZXKwFS97tXz8QAIrdqLz9Kd7VO7dZby0drE5cRnkHA1wxbbyuq88ABLVB/eaVL8YnTILRJtgH4M58zt7+gc07sc6JwVRbD6a88AF4vli4VIxF1Eh18gK8GLYqdiagvJpLEtABJquLCxt2Zb0RC2w3Yk+MG2Onwzqo5aoSmCwEdJnb35uqf3Bp1dkcWyEgawUo9C/r5ljPFQBthl8VJ9ex9IVBoYCVqg7LTWEujFS8QGcucFyor9kWXs9AeTPEyToorCPxZoF5PsOgsKtd2IVd2IVd2IVd2IVd2IVd2IVd2IVd2IVd2IVd2IVd2IVd2IVd2IVd2IVd2IVd2IV/L8LOim8XdmEXdmEXfllCjz36Gwgf+MCrsOcDl9+fL1zef/rpz90Y9Pj42H/o8vgqPPjxmX/xYNiDjXA4Te349PYL9v1Zrp1mfn15fTaK/XZx5o91vMkTX2Sxd6fOjW/G/kDXsiTyxSbyaRx8PypCsg3ezZzje5TFgaURTV1gReu7xBak+ArPYmHw95JEla7YMkrfd6wlwS5WgV1HWh+6BoPZlmuh1HlZNKwVjBrzThPCaJT7mD3gvAtN00W56qduVj4+Snwc4XWzw5tV10W41azbOu5Y/tHjPLqLmrILDdtlRjig8nGa2oKWkCaqLMtbKF5/OtZP9vgKDb6puhhfog1LTvoQchxHs9sCnmpUqbJsMHVVfRvV0Sk3zECDL1S/vlXd2z4qm8aXdRc2dR+qqmNnhVArba1rPuACsse5tn2aloX7vXkwwzRVzfAs81ObcaWGHy0MQmk3SXUPRwL6Vjv1EBXHHF/rCL+mrfkd5eF22M1i9EqWWNF6la3oZIRhL8m9yut0E6836m7FG95N1t50ZjBrKViqaQWQkepm6/iIyOWWdS86UZZqSEsqYnCu5MqJtnHTLHApk9hUgTysKmTHPX5DlpYY3FDPDZkpsDyjV6O5gVWs5Wc3LiNzRv6WG4HKXx4qDFeJo4PLn+r9ZX5O+Z8TrvIfwlU8rgy5/OJg+RCP4/vSXl62QD6EV5d5dZ1wf534vv/e5wtX8e5P+/kD+b0S5/40V2Xxl/WznGIJzTcfltuw/IeXhiRDOmIP6e2UP7qk34n1A3HsuoKezpAfB7yousabbslYr6pChjzswrCmlEdq8Yd3h2Osw22tLEFfQ9tZ6qvrXNYfXNqR19UvaGgbHwKRLstSW2zRNGUQyIAkw9llOr5ZhIaThSGwBZT5ydWHe5xTXxJL8Fi99VuwkoiHj1wsvrHMpyyJHZfE6k/1h+UnoYYvWctMiWgnz+DqntVVtcIJ/SQddg5h1YCtclNcduHA4n2ke7nyzTIcl7OyWoGfP/UnOz7WMfy3X5iK5OdMnw315YlYFMWhnhxwh6S7sAu7sAu7sAtfdJBy8IYx5ReRqKtwP5l6DWJ1P4n6KJtWvyo8OJt59+Hh+EBE6qPDoRGpKxJFWIwzPz9P/Wp0Yte2i4FQTSBR69iPc/YLUBCL2q+3oRAyP7z3sOuqjZEMbiVCal32IllhNvW4ZgnsktnUUgNGI3wlh7auQmsXcukAlZiPD6JLqOo+EmFqpa0oG3xH2x4+4h2+6prQbMqo6kRo+hDNpomvdcxGBq5u2ZYUghYR3zddXHciSUJ96V4iUE3MuntpK+y+E0lXCq2IkZSTyEOURIrQEKQQ2MY4xFOVbVEjVIq2SXVR48mu16lIoVImqqXyFbETgWoakaRapEf5tG0sAqK4sW+bTvmioYlA1U20FZnYFiJR2zoUal/LkkypQnpRgjiNFCxW7/dsd+eLtiE9TnBwCYqupT4WxRmcW9pumopHu/SNtqkuRJcVoVBbiK2uIO+Weg3PTu2Cq6A0SWlTDHxs6Rb/dY4vGR3STnRgnogUP5GxIYLSco3EdC41ktpk+VCg0tBUi4AWTR6qoE5RHk1Rpgb6Q911RKa2vw3XdAATszwGxZuPch2+dEYZHEP8hrz1pUQkHhpMsPiXgRpZUhJxm3jU2Q6H41eH17p2laVlMRxaGM65MqShVXZEiXZFh1RIJ6oLJzqmTUMul1+X4eqElBx/7vdr1ev+cJUn8V8v6ue2m7hX5Qxh6MlXzu8P3CH61TeKuT1g5Tm8DkO+kCjIipEP/YMYEFD0CZaH/pCG3CATONnhVbi6zygE+Vo2OuTl5uSqjAaHQtT28hpXGyMoej+MUFy+c7pk75+lUiA/xYfscEwcSiUGnpy4TNlX6WzDc/0wOCfv4YcxHBs5Unx+tXjfI98rYqgfEQUNBI+4yoA66zc/5EN5uscSabpQp0Zg6FOIU4qzD5Vl9dKLxRJiouHO1UZoFJ+86WvqT125DkGSzLb+wgUuPjrY3pC4+LFgk/1ceXCNelMmGV/1lfWHrhPwPTHUlS/aNtSBuja6RVusy3UBEmj3dmEXdmEXdmEXfjmCAOkN4crnJVCEVxOnV51fkajXIlAEZqH4vn8mysL67oCUl+FlErU48dORCNR1Xbzj3Gk7Cu5QpEunzEjl68jn6TALlSb66Bui8WoChZIdhbGulaERuocSzBYhkqYhPPeNiJSSGWESXwi1r41EQYSIHhoXylYEQASKa1XJfgbiTUJ/zkVWbBbqikA1dRcJ5SPmY4quFcFRLCfOxf4pus/mbOY9E+LARm1xHHV9E0k7wa3JJcnqI2ZaFClKRbLM41osbQTdSs1DJSJTyIt0BnPshlPGpoGo9KFru6RXFPQdXFHXilfi/E3lFkUTqo79FZhd6tVmZrnwSGn+PMVhqLnqqURKw7npSb6X1iM9CydqNjM0vFNM7qjOzOYw0yQChH6jRtJCWJOUWLIdZpRMX6PXpWCSqTLQu0lqyxNFScmpOYqpylRcusTyh4qgs6Eo6UgB3VAKlq6T5fCOo3yZwqVuVw+TTpUngd3mjilnpJH+NXAgNUL9TWUv8+WLPPlGqVPF1UzLmnNdNgJGz6jC+jv8p+1E0n3KocZDBWjHECwvDpS3RX35zithKPcy6FDR7MNVvq9OhoKHE5LYvc8XVNhlTEtDGUNfEYbjodiXS3k5znDPbr5mIJvXuv350w3XeLN45anREK7KHr4hN3QdZ2RjhOPymKso5lf5E496kIZNh4zA6BppIARX8bh+1S4LV3UkLY+JTlXg2nCo901x9ON4OR/OUdZJ0+ihUyavH/2KQn8/AbdofFD04QKXYci/d+zxLsFgbSSQ6qo/rF4K1Jl87i+bnmOXRvLGyZ/1E83QBctNJxxbPamHyh7Io9LpGjnrt2iEjYZSJu7bJTZ1nV8d93E2K8IjiTNKEpepHMlZK4c2M/sEmRrI4hCfOjKDdfXK80W/MTNoG2rpvv1TmaQZ6jSk0/+hj3VuJFARhtoPH/4Sz9qlDw77KEcyx4hrU9eWdhd2YRd2YRd24ZclCHB+ybjyhk36Lq8//fQQ/6PHH9D3++za/eG1CNTprWf94fytOseIbwhzEaiFCBTH09Ew47RanA1p9kSiFIpN7A8OnNuKRM3HSZjvCeiFvBAo84ysTwbrEMrzGbZpG6PID0SqtsNBlVewGScRqSZkIdM1Zqe4JnAOWTqY8bWtCJS+lSZsq1LZJnafGSAxBxEvkSVM9GzGpRNR6iJ2RIXMidDEbD7aVhCoOoJbSLkOLdVD3wn4mO8j6UMQIGax2ClaBEKsBQsaZpukJSkrhorplJDpXAqoyJaIU99GZdWGCtO7rov1uPGIr/8iSqq0uJARu65vsYKLGqWXwmEkqOvqSNzQVyIyKlRkUvmK9EkF1Yf7ykdlYNZH/i19IKVLypuarXsiiVwz0zplLqVVHUr7hnN0NQVmlOBFylU9eBnQ26QOQeRMV0V1QmUm7xAphSKLT5GRnjuzWoNCrUx0RZ1I/ZQMZYr7FENhljlkhsg6ww4ShezyDixuGIUnmeIYo+bBGgFiVmEIjO7bt/0dgil1RtaojupEkgb6pZsD07ssZQiXaekNEl+ef06U4dbl9xB0oBMUbJoj9XS4dhmuciFw9ZWzIbz62tU53TRUY8iXcHXM9ysxh3uXUeyStUpxru6+kmY4vgpX+XDp6j7h/jLuj0/glHdDPyp7Nlzgmv7aN6kgSzyYYSdXHi3K80CoyJfrKOlWOSXgvNIP0NIqT+n0ysv+6MNTG4KevCn5/DEiYGZ3xNElUtv9yzrz/7IN/L9S/nlN7m/rZbKrQwvkYYG4w9FQNm22e1dki7YMH+6RbVU3toUFtSYq1wYC8kpa6oOw4HwoaWgjvw3efc5JR7563+3eMKM0kKCBjA6klYjMJNmYjbo0SyI3EZEaZ7HLIFSKy06XxKVvqSc5qgQKUhgIGzOAL5epq5BZYthj4Bq/YF3AC3oj0mtObmmXfk482hQzP0k7/ah5ZGoLDRmIG/ngAZ0Xk9kyiX67x99d2IVd2IVd2IUvOgi8/p0x5XVnpAj3kaqnP3h/3A/q836RqQ+9fO2KQF0FiNTT+r41Tf18lHzOvdM7t/yC2SeF1flAokL12XDt2pvdkY7XaeRzofhmtbB701ESjg72beZJQOqnulax1okhSoW6LMJUBKrUPZttEonSoX+ZSOXSE3QsHmGkyNfYzg1qNURKeB3apmF9FHpF2LSlESUVrjy6mE1HSSduI/LRUgsvuhVFIi6klaYRK16AVEkHENHqLR8pNzGaS9c2IlAiV5czU+JPEbtsu7YVjTATt0iqA7NJERNScENVjRJtDRQ7dW+rJsLMjv3uyqaLy6YVuRHRaESyME7TP3YTH0z0nM1wqVx2Ilfd1eSmiyo1kK2HpMlEolrSKJU38dRYLHGoOzRF2ovNLCk/tYkZJtqkEtBgmMFSg41Q6cLlDBwaENoSmhqPxAKmdxaHuSIF6A+Kkal4kC+4E8ntmvpFT+IyCdotB5RnWhPvOf+JA5dCabM66B5ECxVO93pU7CiBuWKZCPmSYtZg7igeBBMkOxWJMip9T/miKPemDFI5S0RtLX8Iol1kfQeqnw6sQPZw0Lcy0kV7g4hvXao4tEZ5WuWugq5b07hPdB1aeRaFP6QjDMfW6MtAuZ8/7v2B61aly/RX8YZwWbTCq+8N5/zj+P5caZrdvaz7Var743CLj15YI4NXMyCD0juUhDJtPxYeEHnqlhGfS1Jg5VsFLYkCXSrFW3lBdI0PX97HtIu60P1kzgyKXh57nvZaX+bFh7ytDdwjV9KQ11Ar3tyX23hVL/K9enb0O4E3jOLt+DJvy5+Uusf3VTrqbT1AHBU85M/7MeRBOtoDYcB8z1KTjWVO9Ya6cX9IOeTJTQQL94h71T6O6VcjGjo3skQsMuVbHyMvl/lBqIjLO0w6NrtFlEKAmIEiPW1JdI0ZK3bf4B7PlywxN2SLq1rEz7pE8ci/qdlPRHVSWp5Hp7ax3yL1tjpSV91TTdw4TUTYMmuX9YvuU1/7SdE/XLt65sQhD7G9oUW7sAu7sAu7sAtfZBDAfFGY8oZIlD5XM1CvDlck6v51UFfhZx+Zhycvj09vJ/7xxy+PRaDMfO8yjBiGVKi2GdqBc9cE0tvUjqflOmykiTEDdYBGNpu5fSGxzTrNpJZt9RHy1pWU8rHRDjtmLZTwWaA+mO8ZeVI8MJx1Sm2oQ+pSXUxtLRQzUKJkxAlVaCM2/2emRHRBep+iQYjQv0VmIFeNyJKUEAhHkEanmkW6VquoIb7w3r71dJggQVfkO5RNZbNPUh9jnFG0NWZ5xLU5F6oYd00dJ2ogqoj0B8zjMLmLtiJIVdFEUiqjumtCxSyUSJATQeBbXCSW5hFqmweiyspNdVA7vAiX2sgslM0mYRLouFZWNdeZI5LGY8Z1ih+YwUJxDTZfxrSTKiM1RlnCglizpT9qEAqZ9Bwrh3bZhcv/qrsuqzQFi9NROrNeSkc+iqwi0JgUB2KKlovypKxgI3AxVYbMiA+HkR6nuLokXdAIlJJTD14W1DBu69sqQP5oZFSAB4OJkZlFqW2muCstSiVrNsjVyI/uQS5R2FDeeIAod536iHwwquoxYSSu7lBn9TSFWTwaDYGw22oLQTeJyU3Lk/uXN4ZAGRZ3iMk3bbE8L6MOYcjjvoT6XF2z3HU23LtKNpwP8XiI5EdDhpIuY1kbhxvMHPBNf5KOPrT4Q7YWrF+HLIfzy2zsWeiDgo4ijgKO+Zrlo3x5KjSd9Na3+mZmgi30rvpzKJ6Mh3Kv+msgEKqXrlk5unlFqiwOirruISIwW+OftYlUlKfIlrddGdLx2Iwg8FIpzmBCOKQhDGWSfrhPBuTBs9LLanWBiFucy9IgRAOBpKShNL1RVtfhsQ/tJlD+QJaGe1yn/nzIn2DlEUfnXKHe1v7L/MVt7JvZMoSM/TyG/xbI3crVh1+i5TU0S4HnIuJlWxIGl+uT4hhCeTI7NNTnFQJlVRp+WlYP2oo5JTNdtY6ZaaK+xFNVjOzRRvqXD2aSvA9Gg1Tw0KdDnXSkNIzB0D7WuvKOCBMa6j8McDRN83K7dmEXdmEXdmEXvqggwPmiMeULkqjL8Lkk6oPOvf/97qMfuiRQrzEDxfeVRz7C1UzU6Z3IP6zv85FQUmGU3bXvaiICdY8j57J0mIHaHB/569IomH1KopW+9/xM9wX4OJZAd/WlkHiib0ULzEKhawRdrHXOXUhU19aRS1MXNeJcIk/epz4ScVJ6EZEmUi3N1K83r31GeCynQS/RdZEqShDbCDXnNeewFKlraAciUZyL6uDUATM+dCD21da3+BjHZsanc3QnaV4ibVEpAiVeI81B+ZkK4VlsFbVdHUtxEFmDKAwTK32Dp8A+qlqqPni+gzi1veoEodGx6qquUjV7PO71HlO+GjM8q5TKYfJN8SoV2iiDWnkWtg6sQXtRpaOQSvNFadmWIlfiTw11RG1SXg1ES1wCVsVMED2M0mO6GMwKvUi1sEvKbyBQpl7qmy67el9FzgYOplbrD//Ms59u67r51cPWh5iDfqVOQw+/jAKLDZEoneqsTOg5U3h1T92nyMygURfXx5G6VOUzOo+yxiQhD8mUfCnAtTTMmtFzpaXdokdi3VKulbP6HsJnOmfPujIdUxlrs5WJI40rNXgI5KNaqvChPP5x0UjSVUTK4dQ+w/H9YaBrlvLlMMTh+hCsHywtnU5ZQxr7S1xdeyX2kBPxOKZ+FvfynG8+KL7qWN3lADLwyn1Tinl7r+LqDtcoy+qhc5R7FGdIAPf0epgSTS6QCGINRGUI1t/6oOSjJDNroSQKlKF43LfE+k//KSLlDOZeCrpH7kSx8qmbnQ1lDWR1KIOrrN/B0QG84yr+QFgoYkj3ct6KwU8GEs2x9Qt1UKCOfCADEMVGaawoBWuLGmse7SwtH711l/1AH9Ev1j71sf0krN6vEDP7SdB84nOub4K17+rEUihnlUU/wpD4Zh7InFLoH/EJZr54WT/6gr62vPWh/jme9XI+iREpm6Gy+tJvl3XirbFHQqqhP618tX2YSdIV5WvPXBGNmJKHLtMuI2WWp/LSN31OoM52TXH4JVk9uca5vnlvKiNo+kFbil3YhV3YhV3YhS8yCAx/WTHl9cjUq12aX4UrxxKfj0SdikRdzUQRIFKQKI4ffsS5cnlqGpVA3C8urmB1IFH3Rkm4vhaBOoRABSNPkClM+GA2M31gDZAoYw76ZgYqHzlXV2VQmmGMVmHbiB3oG8cSw7oo1j6JTKWiODoWtTGyRFxpzugPNsOEPgARQpfShajRh2sYoUnJli7exXCKAFmS1kDcKGY2q8PNOeugYnTyBmcS0hukEKB5xxj69SIyeM+T2jAQKREsKRGRFIeYb3UGBGUgZIpfS8eq6iZupcy3Ij+6CoVTX6hB1Eu6oZQ3Zrk8pIc1VJAppZEuJFIlQshaJymWg5meyBFVhDRl6sA0RVVyYbFtwkoESkTLVZgPSomBvUgpZG2XE98IHZ77FFnt5Rt1W9pRZJ720KykWKknh/cJUz1xH2Izq2ZqKLNRdh0apPoorp6Tem1gQ+r04d22O/ZMxPykwSuOMlDvqyAzA7RIZGpzeChpZGPKHXel0OqCd5luMLLNPdIwIs4IuxIboRgMDTkTeaxrr+diCjSBeLBYXgYURkbbTWklJdVT313NPhDMNEuHKKsE8iFfzkyZH2o9HNNdQzTL0/6R9vK+irV7HA4KPOd8E15Je38gj6GVrwSKpDm0m2PuUg/aY23Qx8rj+OVihsyvDs28i4/6kL7kR0HQM7JvqjXEHYgQj/IqDDkpWDn2xTN7mSxaP1isq2/yGfIaLlNH7pKnnr2uW/V0zWJb3OHDCW3hFbI0+tgPWUkpjWN7BooL4SDRQPqIww+deEONhr4hD1IO31znv5EEXcP73VWdh2AxhroMFeLASIkJlsuy+DfUBbLGGYHCeCc54oryoi06Gr5p+9C24Zu+0z1LPOQwtJ33CWJ62X8KUEN7b/Vh0o54+l3YDBTENtVnnEVuJEJl9dQ5v1Adqj4cD/1jQdfJygJ52T+OaafyU56sOaO/7D1Q/ETXjLDqvn4ylu/9/TrU2zLjAv8v26hvfsgWcxd2YRd2YRd24YsIAppfdjz5QrNRr0miLmei7idQWPPdvM+hxNVM1Cc5vv2Cx5kE54SuHBsij3BjfiwiBYm6JgK1iDzrn7gn4PVVsQ5uPnePSoc+kUZra6HKIrjJGFMcHDqEsixQcoeP/mC6J0UAb+Y2w8T6J8z38MjHdcWxD2Z8mPMJ182ELxF8Y7InMhYlKboNs1PDrFMk1oROwCSIdBORJBEWkSLM+hTPFjEpHvrH4CSi97g5F0cz33Xs5yRChV7CWiSVUeNKHF2yj9A9dGT7SbUiTcw0WQ11T81VHj6qm9p0eXUMKo4IFJ6KdSgCpjywhwydw/SNauBeD8u+LuAuXAqU7SmFeivFZDCnQ6PuRAFUC5u1wr27ZS/Sp/ILMUaUF/oJkoJOKrXRmAPxi6by0h9x3uEXVem2RetrES1WSKg9EDv0ZFOImEBSZViTpAMek95j9KRh+Fr/lKmuWzzTmhRXihexCaoW90Wu7I8+dtmYbqRXRW+OKVrWZYoJSSQrylGf4rZdvRh6RWXG0hbQ44kM/W5Q0lojWXpwynwomcR11flVVffbbeWzIOUyoeeHMkTsVI6aZe0lE/4P163dCkNThvuXl175vopEYzimrvpitos86RHiXH2TkuZTuSE3eoRq6r6+rwiRda5dIVu9WFKGeU2sBy8/OrVv6ja40h7iE67KJL7F443QsZEGzpU3rw7KMEo64oi3xupk/4f0BNqjCPy3j6VXpvyjlcSyM10jTwJJKJv28H1VNcriGfMxEqB+tv7WPY6HcoZzAqSPH+IwCzOQGMq/yo/joU+Un/KkrcxMMmNCfD1mqxN91HSNS3j+jIoojs2mWXnW6pfbQRrytc/lNY4V+fJsKBxBAjlH8JAD+VAOPwpaNbwzr9T1F4chP74lSl6uB9+vBDKgLsOzVNZ60+w3YjWhvUTgnaJvECAQKmbraN/QN0rP81dMiQH72V3lx1UcPjATS7jK8+reVbu4Tr8yu2Ue//Tbu1q/Zvnzh3iWbvi9DDlc5cHxLuzCLuzCLuzCFxkESr/sePLGCNT7L88IH3xN1+av5ZXv1RvsXpGoK4cS0/PYry73ghrjSCK98Pkq9htptGyuu5XGe00IzyxULQTen89gKX7iJm65OI3CpPAV3vh0rakqYXzuEvaEkvYjpc8M9yL9ZSPdLJv5ke0VNTiSUD6BtVGc+2Qk8iQSJeSG+DADg/0XBMo8V+iaVHH0A9JThUgKRCQFTedGZXAGETDGE1NBl4rapkHrZoaJ2SqpdN1g1ieC0zedSJMKUHruQcjENKL+0vU5m+T2Ij9wN9Uorpo+7m1dkxiT6ktQxRUG3YZLymAgeXpHpGSqbZ3So546yBOzZFL+YVyojSKVimNcQ6GCQHUtVoYQOgiMZ88YZn+k/DATFJZFFapK9G/oAzMVXG0bd7Iq/GrT+FppahEWkUMjaiwmR4mm3DwJfn86Um36sN7UflWIWg4qkogWVSRTEaeBVDFThnal950m6C8WdjQWtsSJ6tzqI70aFgr1szxYtnSlgPIQEjVfTdCZgvLmOsp7EunR0BCyEzVNM46GWSSU70HBHWahlMC4HuZEldqCwk1dyJQ2mgKrDx2DOmmKrP4Tj/ZTHz4EWmxmV9yzHHSqYyVVOtqra3bZ+sNG9K1i+ovezgMnrnrF8rrM1sKQlnSD8kv5XCP/l+Pqg5I8lMdVBZ1cdp/lS3rS0A+0SZctnsi4ETwLlsFVPWjD8NIPt4Z2XE4E2zEvKbNKlEgbLks25ZqHSNyhH4Z6cDzsBzTUm29uDcVTJmtxhlxIY7N/3NQx1eA69eE9UcqXiYC1WTf5wZIOQm3pL0kYNeSZZ5emZ1a+0vGuMFNDsLZeviN87LnoPuyWMqzHhlOri/XRZT7c4NsIrw6wlhzqpOuqP+VhGsjUrX4rlpb+uixagfrqS3ForqLb+fCMKeuVZ0taniHmekM+vM9DX1h9LS2ZDYEjzk06XJZD2USkfnxz37qZN93S0rahTzDFpB7W73x0n28TjorKM4acxRL3iY6ZjWJ2ijVpV+81+ZGOcmgDlbLLu7ALu7ALu7ALX0wQqPyy48m/0wyUwqtJlDmVUDj49CsECo98l4dufjvxp+NbL593+8Ms1A19FmnsmYXCG99TOr99OQuVCvE366UvhMIcx9vgp1Mph0LdrIrCLJr4MPF+WZ+ZVz6BrwiV97FIlHT6y811B1M/1j91fIcsdHkTUp/62Lzw4do8DV0QaVJQURFkSqnAcan1LIwRWWp9YBICnVx6ugiHzUTZjBTTQTiCk3Jgs0G6DRnB058yUdGdkRubbdJ9ffe4RWdWxkzkfMxkUDCX6NJBuB/MTblTjVHXpH3gsU86o1QPTN5EI5SnOgmNRkmVWDVjMZW+YFOKgTmgSpd6YnqJGFpzOfCPiR9lSHGkHb4QocGtOWlikT5FUtJBf5FSxzEe/+heKUmejYQtHdoTfUaRVde49bYRsXKe2ZtFUbtNXdE5rLWwAfCiqb2iKVe6wdYS+apt8Kzss1zPQxofTgYu1oUvK0gAkVHdVCXTK8Vk1WjTraic6mY/CdO5BmWOZVCmfFF7/vIQxYAGpc6umCJnnUdS0nnlC2sUdcSUKU8jl+oVtJkOcUYUvVGaYK1pih2KrvRFnHIMZbatmXThqAPFlIeN/R8KLSZNIl6urFtXKx6L73GioPdmiIzyTAczxXapANM71GsIgzJs53yrI8iXNlwp3UNclGh9DxquTklHt+uUPiMri6GbFGvHw0wSSVB+uUo/mbtrywpywxtE3w4zVpDbUTIowLSdWQiuUUczHVNAWeYeWeq9MbJAv2LSSRTrP/WDPRvlb7NI1rYhXOXHBxJAXtZW1Q9lnfvkOaRXKn0TCRPPdji0+PyjnyiUHwVttNkt/eNZQJyyJLaZkUuuMORDdSCwl/139T5RF7JjcIEfuhEAe6+YrVLtSDtkYcdX6Yb3zg4v79FGSJ+OdZl2WoN04+odIIl96w/HxCO/l891geGRq3Je7j198fxoD1coGxJjJEXncFbL4/JDGOo5BK5ZflRH/3hW9DukjrZxlbJsEMHKJdF9eVAvndvQjU7o1ssa27Pgt0Fd7L3SZb4hUdxjJhiSR32tbvqQchd2YRd2YRd24YsKAqn/TfDkjTiVeDWReiMEanofgSIs93Pw1MKznzwNN2BPCrYWilmnReSPDlFMIr9aBhRXvxbiJuuVzUYV243ym7Izvs37sI5HX5Ae38RVuHQk4dumYi2UdKvcyBPrnnIhMs7JpehHaZZKkfchl+YjmhG1oeWYkrxu6TtW2mHGiRmpVnqIDgZPfdJwmh7KI3IhXYzZI/gP1WCTXCkZIicQH9JE+DGA8+iaiFHHGinpN4PpHnocsyKqYR91tROB6pVrG4tXKDfSsCmuWqo/6iaVrbyks7SN6B4u0XWMOuJiykJXYZWVqm59IuLGLBb16aCBdIyZFFq7VDJlK5m+a8hMH7bMjLGeCgVGBaKHUQIzSxVONHRJRdosF0oyBMyUKFUBAtaKqIhI2Fqiipko5YGSWrc9663CNIv8omz8YttI8e7dpmjQoqiFyKaejopVdrpEUYMCXoqMSWlWhzt/Y2/c708y060Wm8qdMfslYkIKqqs/Nmc1yiLLX+W6urbRcWmFKHLE4sGgznGof9ZWPQQ9qVGGqRaRIDG9z0T+UOgIqdgxsxDMPqD0cZ22o2yj1FulFPiFQjQqHAroGsohZdmMnOKhkFIvFsnbzMFQEcvHnBAoMDNBbmRpcXRsqip9rYtXyirHdNpVuMqfuzw6PXK7TnSUYE55cYlwRSCIwX3IIR/uWVP0gSBADnhExGHvIuqOA4JxMszCWGQ1uu1bleHVrsbIkc0uEXQ/J19FgzRE/BxUEQhn0TRGLIlrs20qw9pGG1U36so59eSlxRSMl6LWOdEgUhBSZttsNpB0ukYfXM0YUY5+lnZM4+wl07/hOagPdB/SAmG27lK+fCjPytaHZwip5ps4vdKoSMuLD3nxnKgH7bx6F8iHN1m3Ldvhsv1oiTakv3xOlMc1u2fxSHf5fhBevsbB1TMeIls91RaeMfFJzzWbIdMJ5UBQ9DWUadeGOFfh5TqTpy6/0iblOmRoca7SvHKseg9JhvrbP941rqscSS6JWNVVZV+RN+6rAvwyeL+4BlmFoPKseMzU22ZLlW4XdmEXdmEXduGLCgKs/03w5I0QKML95nzHl+7MP2RnQ7giUQSI1BWB+oRdecUr35iNSBREhPz5yeCR78qhBI4kMN9bS0Nl1ol7IkHmUIJvXTIuEIlMFTPFKUNgoglvfEl9IUI19kWuvlqHKImYgcp92dXSHzhSOgiVUBsnEspnoBvpWHkXDCrjkCJKk2G2SfeiDjuwFkIFpos8dZWIC8Z6wn0IlAiWF4GRli9Wl9ogtfJhsYzpDRAmiJNqp7jMcjFzxRop3CEoa91rupaOUQvEepS3Ch5ImIgFFFHKOK7ULweWMbLB4x4ECr4gImfl4cGvV/m6r3zJT3kwjaZv+JUICtHsD7qLKqgOxXRP6orblFVYFaXKjn1CZ+t+I6YIxVJcZryYMTJX6lKA0J4geSJz5ufBOJqZ8LUN5ZmDhW1Vo1lZfZiKkxJKbURobWLGrYvab6pa9TePXWEsrXeeJ65WItXHzOWsDlRBzyZPInc8H4tYe7cua7cVOTpdlaGgUnpAahfvhpumids2rVuWjSukoKOkq7/tcdEuy00BxU2qsOrEk9d/yuHupbKI2p+heCouMxWjDBciKHkDMaKX7QHovn0TUWlRupWD5YOCSHkcW9G6bsXpMyipl9/62KyExRjSEt1IkRgV6jH8akijeLBT3eeFIy/SGAmiHyw9ERSfjzIdyNJQXz5mRsYxmrQabkRN58zcECi/Uh/WTJcpf0gOE4ko4rqpl1wtVFlD+1B4eTNfmZGijijw5G8v3GVZ/ADoHYqhTPWc9S/1gYRB0iDk/OD0YHhR9Y9y+Kt/FE98pYVuQpDMhE9lstyN9nKf9nJCG+kj+lxRjHBxTU25NG9THH1TKxo6EOPOCO4Qjz7lznCcpUMaTAjXFQRQ5VNDJddly4W/Q7tJRduGq9TdBAD3lAnHlka3h1YSOBrKI/1wpns6theCc/3nTbH4uk59yJO4RuIUGEAgPXUmqbWTbx3QrxRKet22skgLCbV1TUMW9kU/U7a9j/zTOf/sydh7o0hkpMhWhg7tOetEWbtYv9mXy1UkrvOu8K6aKSTHjEYRSWVYOh1b30j2/P/Z+/Mt2ZLrPhM8gw8Rd8oBSIAgwRJYRU2gWhNbKvWqXl18CT1P6X30EvyjV6mXeqlaVV1iq0hQpMAhCeR4p4jwub/vt+14+L24mcjMiyRZa53tcdzMtm3btm3w8P1zs2NHfTPNNNNMM830VsSX2Lf6ffLLt/O9mi+IegVAeR/U71Z8Wol6E4jKsea/+SqAchuf4eHPV8PVr439yofqvtt1q5d8y77zTnd993JwFYov3v7d8XF/N9wAsMasQE0Aahw2Qof+QPpmvx2O2cJ3JfgaDoCpBRgCFXyXr3SEXcUix12AgJCowsP2mVCAHZ/LZCm37vFdjphwAT8JIAOcwKgRUHHAIw/fai2Pr2agpx6+CGXELyHuYQ96M+TtAU2n08ItgLpSygqY8CJ09aIHfyR+Hy7JgM8yHk8AJvh0EWqtz99z3RQVv0OA40l9wh0UWAuvo83FZivJlj6qIB+nB537ARtc8fHhvDkUYnMAmAHW8IpsT+VRAGc5HaVrax9gGO9kUK/La8RyePl2tweEbfvbzbHPtrX9zi1wmpyVLssBSLJKpcMFYFBP//hq3T95uAQYLQBJqSLg6W63w4n3MAyrKkd0s3GbIMbSc3mmEPl0TxxpcDceWdd9/nLXffzirrvb4NzGj7a0RtJ8zQnBi2nmu+QXU5LjCpL8NFgR4tZn610TsS/kLWy9k6ZdDoRkoK0CjIAIHE0HQidXOX9lV29+3Y9srWjEJv9QpQNMkDITnwFkUozh6eSbXxbq0mqyznLF5DmA3r8lR3B2u99nm1uV814U7BEQKYtdky1OHeVtw7TCE53HQ+rPpLIUOgJc7C8lYKYfoHB4M9/OwpLo94GqjrBjGB0yIWXkm3IsBWA62KvFAie7zyEEtSKGDAX3tMXpz/xIee+tcfhdIbsBMLt1UPujHvmqhjRTzi61DdoiGLdWAbHPRLJfBQ3pJ9vj5QdKY73EF9qAQoHbVIdlskJHQtB53y7LV3/5Hj1pZXtHLpOJy5FQnxQeOm1vxhtedW2teJltHcZjIzmn1vcpSwHH7haQZ71uj/MfivcfTWX9IcDxvGyL7bAuNeUfEfLhMa/ILllDeLU6Vbz8y0G+5nrd76Q5Tkfj6rPe+ufE2JLQzvQ9AGq1XGYOWqau6ceAmWaaaaaZZnpb0uFt0W+Dvi6AkqYH60rnU/kAUV94L1QAVN0L5cN1p4fqPnvaANSjF0P3Sdfdwnclyit8PKiV90A9Jr5dDO88cdseX++bIJfc+zQMd4CnMdv33Mbndr7jfhiuDUdXnAafDwWqcF0HoHZFeAC0PFh6SoSuPT4AbmVAln6LgKbrl6jG7xoBTIiRd9RXczUqp/TptwHG3GkXeX0D/JK6BwoHY0Gvue0Of8B1q85nLOXACMvh5kUXAxvQhHvhD97mYXEIPxiwFRB1QubYH3BVbA49od+kk6JnnrrxR6hG+wEtx4Ob+6KeyaPXTn9kpcp7mwQm2Ox2Ovie2rcnTd3IDksAras1gKwcxoBzqTcjBopJ9ou1tvuZmJoH71/qd7sTQOzY3+2O3d126ypG7xa+hLsD9SB7PA2r1dA9XK8zHxbjsj8c9tjZU49Nx0XNr9RuLex6f+m/3WRrWMDTdLKXIOP5y82w2dYBD5/ebroXtzqxxzjhdcqcjhvdpDOGjJ8fDS430d7Ur2tOLDnyqaKcQtFHpNVBqO30RTBLeL6hGt12XNIwaoUKngCFPLew6bRTMvJZrbEe6rBTo9p+DjgqW668N4eZ4C/1tsX7rexTG2B+gUgnCZoEPbbP4UdP7EenDm4mEnn+9rIBVGiDIMu6JzLq5Vi7FUxdjhOicYaNC6wEMtYN267Ann0Ag3XoZAtmAnJorDarYAuY0Ym3Xu+Dqo8zOphl6rNe7VlRxjEVrLmClb6Cqo+6HOzg/UZ0R7Z2EY3+2IbNdE+wZI66z7DVCFuBdSSuPH3ix4E5jdNefVOqzHNNq+q1+vSVY5h0NJRuyFT1tVcBdQGU5KJdVhNjOy/1pIRxy5kHh7hpNToj/ET7yUoNilOxZd3OqCb7Rp3OCcfI/hYkGarLcQhopqj9Yh+lH+GZT5Cybm+0Di9tSUWU8gCLAi7ej+RPI4KkJkNZe9Q5ZR9YNnOOiHY5TulL0t4j5n1lxpWTr2wIOduUaLt8qx8YvBzb+uxoays100wzzTTTTG9BfusaJPGrp69+oMSXn8r3OpC6BFCf/qy28T158GEvgHrWANR1A1Df40J++PSTTzvB1S0e19XN2N/xDbu+e9lv8E7d2vceF/nDGm9gfDT0C4CUIErU4+LRQbS0pT3HnLSXe6FkEe09pY8v6+EKEHUa2kl83v+EV7W7OYDU+lqBwlUGrowAJr7aF8PutPVJq/opLc/v/LbyBGAaGoDykDfGSEBlo7K6hO+OaPmzu72gqVaLUONWvPAJkXdHXAEZeYy2MpX2FhLKoSlgDb8nGQALY/6YjCfkKls8IgzyTh7ipQ+ABGg67EeAhbz4avhGmAhgOQKslKMy/CbqNBIHRqim+0id1I3/Y6arWv46jfOkzwZRGj0UBVjus4VPVwnHWxx2ur3ZD4AAZdzCZweKxoYVjV2vlkO28TT59it4vwUw3d7t+tsdrp17BAVuBB43fbPddXfou9vs+5utTuQBkIE8cUujPkDGl04+gAObojf7B+Oklw3YXNvVdDpdudDt03dltsQb13ktrw8BP4LGdBj15psewwxARMvx05Uth7UeKqqKcp5tnQNaTiKDTOi7E4LPwrqcSB1zBjETIaseWf6I4gQCSH1b5VIQ8nlV1pMypAlim8BC4LH2PPdznnWU86sjvsfzV55+rryAES8d8nJ8y4GmXi90COTyb6mqByy57a/ajelWHQdbvQppZq181DHhClRbTzliPnVk7kDkWUzZfBjiVNdqVEBA9Ctf9zNJ1jONh3mZka2suqzTsaZIbDEvF0OthOVLDzzq4gNRbfOijH0d2xplrqIz/RSwQZ3Es42TSz0WzGeJ+Ks85SvtP5HU6Sc3RCZ/1rdv2wTT1lafL+Ne4rb0JTTpswbfbJO6Mx5hyq4+uSe1VVssW6t9NR9TV9MZ02I0OghqHpjGgNQps+afK4L8g2igO6Y0mSLnruUdO2wzxNkAAP/0SURBVMc7VlmP/cAl0PYHhEl+pplmmmmmmb455duq6PJLXHrTF40yX/YF9LqOLwNQbz6N7x5IvXElCvJY8+k4c6mONP/RPYD6vIDTdJz5Bx903Ud//iLf1QFQLz3eXAD1ot/cjX0e/gp48noB1nkH78BDJa6v+e7eD8Ojhw1A7beCnKxAGfGxuBOI0nFfr1b96Ml6437hPVECKA+OQN3ow2gFSktYxr1rCgd2xHcPgNI3oIBb4RD3ADcBUQcYWA6ope74Da5fja48ia1wTgBIgCRkxyPuGjbUvVHlG6qX0U0cL8VcgE6X1bLj8bDQZ8FyQEwOc8DT1JWsFSicrgF8oT9unR7np35qVZ3ZbbWJuA/DPdBO5pKmk627k3kigLKC8mKtb7GgT/ceiY6zY59QSY5oc1sPenF0cHqUxQna5XQ/nKL+uNOZxHWNpsgEeNk8ZfcCOFxMLXSLFmVQ5eJZVo16HHBAFmAIz/Buu/OkPhxhD3RYAH6wnkERuMXp3x16HWydrrutedZQcztuIZ2eDiLtQe63u0P3YrOjfIBnQJjbvgQ2ce+wcnJGQXOkygGkAvV5s5cDUfnJIIx8OZle9rorMa6yed+WbdTJ1B3U/4xzbYeiRxsYiNTrlsfr1bJ7tPKsEE0vR9fndQWUEZeHsNVaJDoS5wqQMh59RBB15eiOftSJFnTEmTYfAQGVqw0pi7DAx8s+K5hQK11x1Okj7wsyXsoBa+TFEfaiTNmXalNPbBeYuPERGaud4AfzITFlsirFn/cVWZ9g0vJKlEyBTcvHyVZBI3n5xYF8dbuIlD4iowCHc6UOzdg1G2yxstdLF4fL9qozUyU22avOb/vX+tXpWE19LFhWmelpXHzmWLWOLArZZus2zzrUZX3Ku0JnOwIOkdUu5fhLvNKOqWNomVpdFMD6eWizNTKCQSN5ySCn+lXd1XfOSaxI3bbHOZzeVRwKj7zMDwqVnfQpdkYlVLpLLm2+KG9e+GlLxe1Dw2l+OE7aZtrVuokfPa29RmpeYre/3MiaaaaZZppppreiCwD1q6T2HfgNANQ9Xa5CfRmAkgRRPhPq2fQ8qLYK9aKtQt08+7x/AO+OCwf0fgVq+bLf3P4igEKk3xJeLbeCpP7h4EEDAI+2je8EiOJLOQAK52C4vmoACq/Lo8wPgyhLsLQfdpvVuFoBFnIvFO7AMStNAVZtK5/giVpQVMBpdPkEz1o3LjwUuBvHH6/N996kACqaBj7JM6KAN7iWHjwhuDocafgFgAJMMRLkqBCw1R/xJ8AgAKoj0IgBy3a+5lKqGVFbo52aSpvxCeMp6gcCoEi7I43LAykCvKzS/PhK+D2xt+xGdZXFIN5SFj55yuMsCWIoh7mR8mj0fb8H3JwAQEeu/b5z+x8ypHWUIkO8z4kWnpRBi3StAbfoWNBDgqJy0imLDsHTzS4HQXgKoJ0eB8+Xq1k6xPQtvmBtecOZ9TTBrFJcXwtclKRiOkbH/+Xtvvv8dusDcgFetdKhDtzR2KjjpyOt45nPGs647jJZcfRUFWcW21GZD04GVptIW++a8oImHdgVfH9Fd6tY7vPgclDVIVAx9NIOt+hZT4AFHrEoXefahQCr3gJKdbrLaa06BR7XV55gYjeTkysNjvMuebqdfSa5FUw7+OhEVnKLXjm5bgfbxxm/X61I750dXcBmdwf4tLGms2UPQYprFTxkUaCTL+nkxyZecaqbvthLzDzjcbbJslzWkeBn8ss3bd9aj0LY4lhalu5IWfu9AJl2CtDVU3X4lj4WWVFcjcpWPOpoMx8sXjr4mWP0ufXltwLqVsb+jD4JfbFZmxooKRlkjVBBQB350zjwMY7cpEU5QakPpBVQV5dRJ3JeGh4+4o5zfZQszQueQFNQaNvsp1rBxC7yrEG5HLeujTTUKa1+54L6a13Vfm/9RDvU66W8ef4FMDqu53aoz56zjhpndSic8SKfv1KiMshxmlYuJ0DmPLM90cVlYF3mqVVdNFsTZppppplmmuktyW/Rb5H+p1+yhU/6A4DUqxv47unHDUR92ABUO0+iu/vNJ/n6/klSXfc+AOoZAOqHxM8g6uKhuq8AqPMKVL6Wu8f7O59t23ePH3Wn3d1whYe62/Bt+6Dr1nuwDN+8KzxgARSOR9CE2/k8tnwx7gQYw57va4DTsFr3/fI4jEf8eEATGGgYvcfdk/jqxqdaMdKXQ814xO1f9oesTgmgTkO/WFNO0CHqYHTwY4Jf/O7XFxOUBBx5jxG+gYeX5V4nZNBD/HDU80HulPItXzclh0/EpwM0+WssKrDEh+6eFnh2A2WxwbtyCvTQyeKt6Ev9+B8eFhEPBRWAJzFLwBSYCnt0o07xbdXM6KtbO+3rjBkUuIg8egEaABn9HtevsDeenSsHO+9PAsxs9nuAz3HAT0Ktha2DOIX2R/RQH8ZDpx6caVynSZwa+e1uhz4A3rjUoeo9TS/b9O52ccAW7g1CyzZ1HgQ+Nqk510AxOx0Bf8F+cFVO8RJAo+5nLzf985v96SXgSwcOR9t24uP6udIJLkfWjvMsi1TEH+zYyAtJKnI1iUBnVOfWLU8PmTiCKf1YQUpWoAztWO1L69RjaLUVyFe1zuPkVGoHsfwZ9yG+tWJRQxmnFrKe6b4irdVI/VzGIP0TB5X60x48aOuqe1ui+lyXIPL2zvuUuty7ol6HXJU2WnDnsez5CNIWD++wrHb7br0RbpSOMpRFJADMjIi29rW82M2fbbKcabOdzAq0D1/4lpsAie+1MuZKhqthpTMrZnSk6tWoMkG1DnytJ8pXQfWV9tgutw9eub2RLFds0tR8BCxrH7mCqF2Oe4GafOIiUeO03XlowyF96EGjArvamlrtdIYzrVJG2R3giWKxIyfg0cce3amI7TFf251Dzi2nnh/u6iNrLXsk0+qXq13q8BLAW2fak8+JwtapjppHUrShI+MBJSRdtTRqibQahbZZaaWaOamrbCs9Rs0vwFgAKZ9VyH7N3ICZfuEPkTMwTDsiOdNMM80000xvQ98ygJK+Kohq0V8gQdQEoCZa3wGgfEJujuL7Sff+k+vkC6KefA6A+sEXA6j3SHsfVLeth+uu8WwFTq5AeQ/Uov28jrMCvHnYr5cbwFMdJCGUgT/cuALVABSOAd/fK8DSXuA0gEyUU4srGQNOiw/SBYcAsPCCyV7kHqilh0a4CiVYOW/j088cPWDch9ge9jv8pXFcigz0UwPAugUuAuAlbkPJ42cwlB4IUatJhyEP67Uy/IvcM2X9mDTiBObIc1qNocusINER7r9xSyDesW4htlAYXurA6RKECS6oT6QmPLNO8vfkEacyvVK3FtoOEY7967OcrL9AEperRvB1/91W57ZFfSs6zmrD730uDuUCoLy/ZO+BFCIs/J/tbo/DvRsWS/rcjvONojhVtOg0uGKDAd7j0e88DRDnCUfS1TI6wF/KGX8A1GZTBxG4jGiLPVTCVShBFtw4bXHn0K+z7LY5n8d8dWUvlrMLv7+988AJnblT9yLHUO8ziDrR6t8yyKg5uZVQj07H3iPMGdd+J9RCh7/se6ZGAAViOqU63TnkgLo86toT3iyHBqcnqpCl3rzSpTq6mUQpj/kKpb6sxHDFySW0WbVWhxw6HDodatzRDMAy9mm2W9ZcmXBFqx5CrPPtSpb9o7NaUlbl9rxDZAMmdWS5qCFO/5r+8xNX0vJr4sZM3hlm7GuTIQpLt/1sEVkTULFtOsQ6zNYpuNOZrnlAHoLZauf2O1751QCb7V4FSsZ36qjKnPDpP/XmXi2ZZIkJ3B5mezwUw/yiUmZdkYOtKttf2xYF2oJhIUrlK+88ETy5GjTNEa22f66Qd7uZpH3qutvW/V+Caknw6VH4j67oT4CViiedykq22XfbI8CtsSKPuqxXg++Yq4Kqq4BbdVcZrTHp+Nv32ufcNFSfYyYMSV9bNx3k0f72NSzK2hn0P7ZrR1pH2u4ujnI1L+Vru6bFBv4xZvyNIocK+nKfPs/2O1TXnHP+agNV8aatptWz8ZTA2OEcFTjWSmw+T25dpexMM80000wzvR1Nnte3RG8LnqQf/6e2CvXr9yDqB+9d9Z9++NNz+hJAGQqiXlwXeMLR6B+sxv7m+dPzCX2exHfUG4ZWN7V9D8elf766yxa+BV7oxofoboZ+/cT7asQifY4vXwKcADbDcLXOWtJIfL/323s/Do9W/RLgsgAY+TVOGf1ziwZAeTJfv9TH9RlOh5Evd7IAVad+gc8Kn3z9ON5xBgAox3G1ohJxmy7eQvDTLXCc9Euy4kTN+jQ+NNedNPq/Y3/oxt3hIAZLHle2zBky5B53jtIFQOXgD9T+0OzP2nTKMPg0Kdws36kWawBqODuANor7VitfrgDpjrhdELcHdEMBHB369NQLOEWPOLGjC1q6M8j7/Kz+tPe2H6EONenPAPysSifXF7qRP3q7kMPjHLX9BNTjdj704CdZFljmtj4c1u1xuAOoaBc+qMuEOv7Z+qe/FcdNnIAzuT/svdfp5H1TOlaCF/ThhB/igb336Kp7wjjebne9x5frkLmd6ZoRcLFKh72wpc5c6kBXgaAnD9a5z87u+eTpTf/sdtfdbAFrOL22R6ce4woo0QR1CaRqVYlBgB1nvzmuPox17UpUerc5r/jMNpT32KATax6dlDKlmdz0WVstEQXYOQ4hoQ6pqz7KuyVPh9g66eOMwaRPd9eVDFesBFo6pcoSWH2AhjqVtwIBjQ899jlZnqhn/9p3yroa4j1CrmC4erVe1VbB2GlZHPACQQyUOqlErV5S1SEJYsqRDjikTECBNqvLwYxMOegqsKxTWQ2yAiaIpf7W1+ZF56mQgNLK0sToUofFBEeunu1oY9kOxbQ+efat/aBG840LbiTj2upzxgxdVaQrsk3Tj7T3lNH0gArLZrwJxWCCUMl+tI0L5oZ50gS2HCtPKFT3A/pX0FVtRKjZpZ0BPsSThATJGRN0klV9RETgpk3OPz7RsTVVOpebjukrJP1txPKRsX/rc2Jf5TOA3TnOnoh56s98R2m1pfTlXjjak/6E63woO+wHf1iw3zSGEgg4ZtptQ52T0wEuPvrAeWh/quMhfVLWzjTTTDPNNNPb0PTt9y3RW68+CZ5+734L30QCKMNPP7y/F+r9Jx4mAW0f6y6EBFECqCQ2L4Y3r0C97Fe3Y7/RS7haDEtAk/7/jm/1J4Qv99vhim9sd9Lh/AVI9a42HcBQgChkh8VhNwRM4RWcPMocbw3LsoVv8J6nVTcsjOt7BloAbZQFAC3zOFufC+s7Fey2Y8L4FVmZGl2FIlpgx8WCo9v0AHgALBTF/8VrWdAcV4XiW+HgLHBqME/VACzzQEiCNXyL8XDw4Ad3AObNlS39I4CNro2n8BHX7XCFCX9Ffwj96goY4hKMDdgAEAE8nnB9SeOWRc5mYuzgFjnvzcKhyTjg7EROgANDgBMP24bhLlFWOBUnT4VEXSDqwYQH26ROOobeAZHosgEQApS2+5Ngyo6Nrrv9nvYNrijFmOak9TqJOJb9YgU4xqFaecQheViWgVkv7Z6sfrnq0nukuVvQXP1xM6JO3d3dLo4satMme0UbAbZ0k7+J25m2zpzhBIjqbu+20SW40Jn04AmBl44e1Z5wYNNut365Zcu4PUZ5LiFGqoneTNzi5L1FU6aKlfM6Zekg61wb9yqgkJIpo0ON+cRhtLTylkte2Drwzgj7d9LJBCbh6o7l7WuGLX0TyICc5ePNks8frOobnWf6u+yLc10OuPodQ/WlPHzj5pFMeeMBQbHb/oGPrlzELyk6uaKDie4+UbflKWn9dpPjHzv50wqjVZuTnk8Doe3VERc0AMLhkM+f7bVnq5dSsMpzCRZ8MG70UMfGuUPa7ritZ5LFhhV5D9qqn3jT/oweBJ1vU39JAb/0r2nnibbzF/vVa0JRimBR9YdtDGDKoJSOyJNWV8aRinMoCJdgSNv8NSc2qZNwml+WnVYYrafsZfzpHysUiFtH5q52tHIZA/gML2R+jaUjaL4J0/Zm5qhikPWmPfS1bakfEErWd+uyfa5EEqSs83fL5WfPz5v6fXCz1cw000wzzTTT25Hf/t8ifRUAJX0RiPqi1acW7T6dDpNoT9Vd/NrHQ7bwNRJA/dr3v9/9/M/+eHALn7zpPqjNyhP47k/i2+JUP3q2GLbveIjEratNAVKn/eIXAJTPfroDQGVFinB/hQd82A+LcT2sTofxar0avAfKU/lg5RQ+ynkFOKHC+53cvjcOS9LgnFPvg237UeBFfnyWrMu4gpUfa60Zb/x49GdU/In4294blFtlcE5wcQRW3j4FT1DkKpErWeTjjKVuNQqmOmzC3UAfnjFADLcEfwlPSMSnjmy7O4oIPGACfa4u6YbQVi796MT1MUUq+F79CXymj4J/ejzus50Pfwa/JyEgxu1ErhTVCpvYyM5AP++oJqPQFANFAy0rDweWetpcxW4FBVNgHqR0CNUl7DulfHRVAPLSIkDTNZ0ImBM7uxkojjLgS2ctTaFAvVs44MC2ucUvDpxsV4nSdXRqROGap3Nd6fpTpw6mLDodNdpvSpCh07rP4Qk3m4PPNcoBGP6ybhusI1ZN3iOkPhuq8xk9pNWVmGm6RpmksT3d10CIUlM5VRqa1un0spih0RAFjAcsNEe4ymP7We4QkFPYvfrGjPQDUSeD/WK56jeY6btYU/LKpazs4re/XJIAYtIhVZjBNkVYvMolB3uTqr/KIyJISRntJ2dqh3Bf/qSBz1JbISk5DQl4oi/OpwcSpmxVwJuSJSvJsl5tUy51KQPPOXGz2We16Ljv8hwtgcmDVdaXkaGAehhAo1OybtNz7tSkKEDjB67qUUrbBFviNRer+G+RdjsznN9T39ke/xDP6oxAyXvrBGRKyLeN6prKVHvyDyn1Tf2gDdaA6QklZatctd2VTlerXG1zBUlQ5vxQRClBb0A5KcFydLd5Z76y2mBfqtf5YAbvkcnY0J+Ozx2fJ3+gULngaQOfAGFXd92KWG2caaaZZpppprejvyUASnoTiJoAlPSFIMpVqL9bB0l4nHn3nU+GX2950u7uaug+6Lr/+nTsf/j8af+XbRXKbXyfb2+H9fJdgNFNv/locNtf7oVyFeqd7/f9lvC03w4nANRiJ/rBxSG+AkCNgiYXiu7G8epq16/XK7dxgRA8OGIJgOiHh0sPB3cJaJl7pEREHjBxtV6AU3yIrj4Jbtypx7fvhqX7CPFL8IHkx0/iGnAOFvh6YoOAIRpqtvvz9EdGHA7qyBIB7sjRwyIWHX65Xon+CfyFa0qL+BHI4ePo/+Cm4JF4G1GHgTksggBe3XBUW/RO2A32ApzQNsFMAznK6pvqD+mqoRf3LPdK6R7hAwU8Oce2hz2mojMLZZgEfLR85h/+HfWL/uKr5YVSIBccmhc/SgdKnfvh4CpXHCzbhZPnvRHprLRJuy3gnsd0ok/Osg8XrjQV0si9H/vjAYUqTX1gFkqi0SKpD3Nw0KjTmA0d4+wW3wtXFACWX+lxzHRWbUdK00lxvA2ZCLkfJ3EKahyvOMMalkmlPttYHTCVjbMIGabNDI0G6GAmr/64rHuKFU9SV6V9ATCpPy60+mJo1VdlAYIRnko3mzQzo4Uk5bVN05vialP+4CNPa+gLOxJey3NmTU6zFEBDKHCUpw1xmuFZH0XidHt6oC/lU6EdBWXSw0/rtKvpndoRnVzVlCrvwCgmTzm3VMqoMkrpjANuady0GmbcbFcwApyw2jbZTudC9EVva7eVQqLl1MdVJ++prQCUBxoY17F39WcH4rHYGhBVqz12HWF9sELao66AiVRaNvt7x9QuKb1VWdVVZkyZRKyn7LeTa6Xwbl/3AgrSbLTjKQQPKBGQEdpet156wIhjpmC1rzRP4E05t2ymnvBr1c4DLuRd83/Pra5M+VanfeNcqD6ssXfuV79L9rpjZFXynBd+nhgSbDt5IEx3i35PdNRW555FPcREAJXPJv3kVk+ff9VMnmmmmWaaaaa3IB3Yb5G+DoCSXgdRXw1A1b1Qz55c9++3e6BetlWox88+6R/9nd/oPUTiu9/9Tnd/H9R73foDsMrPXw4r79SHjldglN0djnatPPkg3R3hcbkFZA2DR5kfF/UsKFeedrsK3aZ3GHY9/jge6mGkrL4B8Galb6y++AvGve+J7HG5XPQ+WNc06viGP+C/iMaEAvgXi95te8PCRzx5vxI8fRPhAhYt9Kd4waYa+IxigBGOg36l/uqIMxyeviYuD9VmZUoIoC7bLHDh8ggIARd1iANQe8Qu3Vz0AaC0GVXWExAkvsq8cVVIHWbn8Az4lBMMIY6i0z75AWsFiHQOA6ysN36mr7iFdiwS8qMjbpbRkuMC7qHFHvKgChwoakt59aKSDNAVZXGhgqg8QjHOPJnphHi7AoZjQItldc6InOsGA5dPHG6cw0lUVt5jIUwcvZSzdOXDJKYj6AoWfmWcQe8hMoyWkk8c21K/6aoDoncU1ZH1OUDeJ+XWKPy/AhjI+7I+1QRUhdPy0p5fpMorcDbJSplw9lqjg/ktT4c4AAmKzValHdEVJqGrdZ7uVs4p0yCytC6AwftTdL59OfucoCpSxhGW0oKoL/sunxUkl26K7GXbLKq8nIl7vg9HQqHyMTvVXPQxMXvQSs5l7W/qnYBtZJjEArsCVdXfAVWW4q9azAdD+wJ+XI3Usa+c2AjPmn1PvLXDevJ7Swyok/Fso9PVMfFVM3oyB0HThlz5p6CcPF8iMuSq5qo3RkKOrsOoLgGUc9ExTNmoa/3ES773sbkFbgJ81uU2Vldvl/5g4auqSZ8HQNlv8PPxJOZ9T9Mqpnwt0V77yfngdsFaEaLdflbJ007VZt5RwDDAmkTZ1h5wvXW+2Va1Vhvccmu7POrE+8A82MJVqLKtxlndzeyZZppppplmegsqZ/Vbo7dZgboET9JXAlCfrvuXF8+Ieny96G+ffdY/9HgryO17D24W/d1q9GG5/ebmRb8mfNI97p5f3Q2P2j1QHmHubT0Fpvr+ar8djqClPAPqsBtObtsjjhNQx5uTdgtfj3chgNrvccyHA+XxTLfDeLXGjwep4WiNi9NxXAKX9m6PI70COC2XuM1H+D7mFh9jsc6yVQEpXHpP4wNRCLAW+vg63vocuBUBUPolOEGCl0HghNexpOY8q2rEIviI45+4AkUIJNBXKQAlDGkgDA9F/CS4IM8VKA9aOAi4aKDHsx81j6IFVPBL8KZO+lc6Zgt35GXElacjWh0AqFqZyiUgwXYNwWZryyoT8fhlFu4XS1e5bG930NZ4PzhK+lh4iCikDTCQzl/VSeUAK2uVQd8rAbqDWaCut2yp4qqoNk1Kys0yi7fogSjjoLxCJJXEsYusbdRP1BE1TtYpDh5t0qHWsXN7koUcOJe6ssqhMBRgQzwlJaLm68TKN0snsm6urxUMOyN187JDq1i9JBtWMctWvLDWxL2ntJ0C6QhIiWiizglA6YiakTZaryGvKiNwKKdcJ3labUp1eTmYBaysX70BJXSag+THJMDCishXjiCh3Cpb6Zo4xhMEbGmauuwH9Vhx2mx/WZeAhgIequC0NB7AxJVypPOynPZxZXwu5PISRDlZrQDKZKtolbGs467NzkahBLY5fzIZkatWVly+H568mp4R+0T7kVX0TCaq7nywLNfmqHLUlDKSupSTSsX9u23JZQe/RlMJ52yORW/A2BwBngBK5W0FOHXYL/aRbWa6dkd/LHA+U45/XaiDyZ/Pfn7APzrBkjoyZ9FjeT8PmTfos/0CUsn+REtCn63l+R6CXJ/tVvOntQFd2uqKlOYKYAVPFXrfGe0AYE39OtNMM80000xvR98igPq6q0/SJYj6qgBKEkS9CUBJXw6iXgCixoCo7R1f4dnCd5vT99zKtxsf9Q8O26Fb74buMA6b4zis1/5K73Y8ZI7DwBc7wKPujTp0giPhDf4BvCWu+wLwBEwYwEi4E8fF48fXvaCpG7cuL+X5UJTNw259fu6SOKpUX/dICZ1OdcgEClxccQlNLzD+F0Pos0sDnhhP5ArEkQl+ohHIHARrrjwh401VeCLBJ0CT8XQAQB3zkFxcQz0iV5kESv7UPA64KtSBOhqEkygPE4KUPCJcAObhFXpzuj16TFTsfU14RfqRcfNyGp6392THnXZQTjeKahMPIownpMEWQ169OEnn8bQfCXxLiKhB3lQmvzlJqpZrXvxc1AsMtRsW9suE8Lfoo+JFIPmNip+YjrHJVKQcIU6oKV72nI5eyeGg5rlQOtVmxc+z1a0plo+TiTyA6LTP8ek6jMkOlUNucV6EOqnlzNr40lMrBN73Yuj9H7VvMtuoiGSCYJc6qJXLDnCIKzWBo0tHVNlmZdncUlI0VGOaznvSYVZP+od0+jSirUcNZSEzXZOegAsugVUKtTJJRWcGKTICKNsvP8AGIWrOaoclHFevABkddATCU2PGV/W+M07kW1NAF3S2idC+qfR9/2heJFXFq4r5ZiuKCkzIK2CWD26zfZK511FjaZv4yMptmrjyUZhKVH0xG5a6Jh11z1xLm2cYurdJcuoIkg2de+d6oCptfOrXWj1ym6N9mHmCyKTbpKA0/aNRrf5qu/loJ2KWC/yuNHmcen2+4LffRGp1ShBdAMrcUue/MhUY5017M7+qjPrrcuXJA0jk14rZdlvgyv8D8txaKIiyPhVa/0wzzTTTTDO9Hf2fBEBdgifpiwCUcbfxTVv4JkJ+cBuf8aeHq8HVJ+PTKlR/XMV7EUDtNrcBT3suV6P6427o/el6Ba4hvt/xlb70GU2y98NhN47eDyWI6o8Hfz4NmBoAKXzV4xdhC/46OsfVCMDiq315tXCb4Eitw/VyObjg4pa+pVv4iVPcjWTjYfDep35cr5YBTwMg6zTsAVDUJYDyB39e+AlY68Nx3WeDJ+YR5uThNOCXCIgGZFxJ0jOhLMpxWsZef7sHdOm/KI+vedDNiu89aD+giRpIuxKFtycA03GiSPwgjz4XvBE/iVHSjzhSAVvK0NHZ34cHYx6dAyt+zGnw+TKKWJ3lcCaxS0eqgTkYB48Xj2dVpShOeyxznrtRCN+69JTDq7CYqcte0NOEiUONevqFJI6Y6vyjGrf2VXWm6AcpGqSmjEg53imK0rCmTJw4/DXsc1eVfakz6RQws3SqNhcVHUABbXufYLHzIcI6p1nRiROqPZajl+jeyRgdSQHEBkf36c2Wa0M5+F4od7VKp/PhetFdOdHsYnXQD0ywOPXakEEhrvWmp9anXhmJ2+/Ubc8XK+QoSFUi6mNnNKmTeJx7r+Jmop31Nn25LuQm4axPIAy72Xhvk2DLPk3akEYni3iKk6jZSKgCqGyzbDn5klmTXjWcZRKYTlCCCZRtNmF/yV/ahdVkklVKIkf/W4Ck8paLkTIwMr9+2Betjl+gSbcvyqu24pluJDJRqk38+eyzrHpe2GV9fvQEaqlffqsuuuzP6DZVNNk8tb341INu60rbyVMuc9d6i5W28E8poWKRhRyzNm3OZRUo0NQAmPqxxxXY1IqeGv+Uitmmo5M/V55yPxmfHQ/FsE/SF5ExXn2RekrFTDPNNNNMM70F6QF+S/Q2AOrLVp+k17fwncHTp+u+++H9PVDSD37wg+6jn/7hMK1AXQKoYX87bImv7yotgLo9bIYHxAVQ/QHAtCX03GtvRQJAuaVvS/wByS0AKs9O2uXeJr6tSQdADf2uPy5cgRINXa196tK4QIuuwHgNgDI0sehOow/YvV7AyP1SACjQ1fGABYE6MDuAFB4s4EUBb48yC0s0SkRzxKx2vxQ5x/0hR5XDAlcdxSULf+gtI+ND6dcIeKYjzD2jG4DkyslBs1Cr+3nyJD3lc3+ThyYTNrc0q0O59UNt6sM70sPPKhMeS6ohVvUQiWJAUxqvdxU3KI69Cccg44BrVvc6WUfd5JPLNw1TNzKpFCcK5cGtYB9smzQgCp1wDAOqrLae05n6DXMgRsTrXft0vgJ6JNqejHK/fEHIKheWtZD2XZ6l8P2yO0kHUG8x250QNZ0LKfV7xWlEKLUpbgDf7UY6gJOcpN2kzvdDFYDqujscxpfbfffibtvdbcqB1BhPdvPhv7uDN9nrXE5bnNQdjVxECLyx3+HwU5BJSQ4TqgPbZ8tbDFNaW5CxpO3VfluQCcKlfclv8pNjX/I16QouE3pF3Hjpy+SxfF6Q8USKopY3nX0dbeur/qlDGVI/f9ZTouEg066kkoGOcrSLQw4KjU8y6lVLbE6f2CuS40ZQmbG5/mp8AkSaDsl8PrjV/sabSKmAUMu/4V9x9NRf7J942ioJNCSLZq60NvguaBBQeCqdKzNZreNlexwr/wN5cITjbXtaj0em2m66+sBWKOc4Vw2pMHJa4EfVuCs+teqX7NQpGXoghdoc5/Qp/Gyv1C4uN6b6fC0Vmm+b7FH7ftG63n8r1qW92uIclaZ60gfpDHX7bKiyy1znh3O/Ssw000wzzTTT29C3CKCkb3qIxOsASvryLXwrQNRf/MIhElK28AFYHr5hBWp7O/ZXyxe9IGr4fDOs3nvSuwIleFq5+nR1D6CO/X70JD6PfdBZ397th/USt4LEEe4IdtKLX3HB9citxeDJfKcNuGPF1/0RzLDEoz/gi+kWuGJEuD8CXMBHw3FYXy+R7EcfRIujDKghD1ACSgmAQq3YZNGv0EC+gIoednue9x/Fv2BQF57mJ7jxUAu331ECFWAXPCfDcTy5hxBtOSDCbXfiC30k/USMj6eEQB42mxWowKysYB1rdQhfRFeYMnZm2qQbjcNCJKs7ABtt1mSlsvnPnvE+B2qxDlMQZVwNS6/EdUJ3JAknwEZ9GgATzfSmwFAB/SkMoq5mfc05xctxNa4Y9QdbWCCUuvCvsk1QgbhXen6WTxAHEdNIiOP4k6IsomWrvGauTqwW6Ldhlg5lOW7T/TgFjPQTtRDTiSPMO12gnMqUMYRiGDSlXWnJs6RATz5T6HYHQGrPl7oTeIngaLQ36dt2t/i98HhnQn/Rd0uTrdIOHWnBZyYRwsrbGjGTzyXKMNm5tF29962d7Ou7NbPH7VnyXFF0+yBjQZYS6CSwb5h76TNJwGS7nDxRqThvCS2TsMpli1pS1Qetv2JLqyK8EGHGKmFLkxnQKIORzLY0Eo5LtaL0Vw3qJH62qymnoik+jYc0xSfWRRakDss6GUxXLYHLqbbqiA1EMn+iAE6xGk22JBoSKE3plEdX+qQqkhm+Sa/MOdgBOM4xEvn0+VIHjPowTW9laz6ilkU+W+dStnRY0PFzrNpnCiDDHHN+wdvtantpVuPQmFVW4ilrLdZLaDoAD70+J8sMLXALoQCPf7GwyAdbWZdgynmbwpJ6iPv5in4STU349XmjfTD8kUDdM80000wzzfR29LcIQH3Z/U+XJJB6dQWqwJIAyvD1LXx1DxQA6uoeQBkKorarF/3VjeHY7+7GHtmsQJnfH+pI8/1288oKVHdlHvHTPj/PuwIFLgCkAIyInwFUD4A69P1+AKzgXSzGpbgCDCGAqnuMBFV85YMnfPRtDxeQdQBnCEYKfACGPILbMAdKwD16kIT5rjxRnhBQhZMXPxjnz4dKFYAKVokefVpA1AkQhYEedoEf4j1XePA58G/hFjzvW0ILfofYA2BGWXwP13Bw0VDr1rzmXyKOdFaweMmy3YQuN9E9WqjPgx1xO4VRdJR9q+2mM//0puW4fdFaSOj5oN7xCoA66fWqjHScVm2KmxbKCpQ1Um3kuPKKBlOSPiF/NCA2qMq3sqHcWdvGq2gKIZy3i1TRWTcdcPLRWfSkzpqVYrOeXJxHHURPossKCVdt18OxkwHZIJvnfSf+Em9NMYI/HWWlrEpdOpo+GPTF7Q5ABGACNHmzf37Jx8HMr/lUYj9ar05pkfq80b4OBiCIXNlExyMRHK1kKtNRne5dEfv6EFIGucYnlLYSCozSMPqhnidkXQVY3IpYqyTlbPty1juJMjtUAE06rdMVLydyhtKLkY6oVSTClfooYMEW0nLY6XtVRcSYoaAqDjZk/Ny/TVYybip1GDePuHbE1nvRkKyEXK1kpckIKp/yp0iTvCxhPVO+oXU6BexbKT0cGfvLXkGGeDTAp7sCJqKBt9RttOmMGnVaH2H00w1TXZIjSrcROoWrTM0f5aoe50gTj93TfVHO2/RrxtY2Vb1KZRqoh0km0Pf0PPNtW+6vIq7+ACLLWZdFYQasuxiFrP1Ra7Q1z7RNYed25hchfyVLufRBrvyootrodI5PfTfTTDPNNNNMb0d6HN8ifWMA9QEA6vdb4oKmVahvCqA8QGJzs0jeeLjlO/WdzhWol+0eKAGUK1CDj6yHbl/sBm99KgC1G7ZHH5Z71R88w/w0ZgVqB2/18Go4bo+j4EnkoD8xLl1n2ff7wwlwshz2p+OwvdsKaPg2Xw589Y8rYQKiB7yj5ZKv/V239CdXV6NW8MBj5IPcjmIdsMoRsLMQNBG4YDS6CqV/631QAhxcGU/DO55Gz/gjZXWe1Gc7NA7lMc0HyhKu+itvwVr07Z4pjUdKPeijEyiFGwJCOR1EkIKpLHXZTPP1VVxYSpuP6NcJjp+jHxx0ZJR4DBWA4VbhMen3ISlA4j0uz7RwRVxnBz+UC0dpOO49/gzsaNcpTWHKxZXCd0oBBagi6NVZp3A5nk3GAd17CEYx1NtcTwlJHdULYZ02DKBN9Hu5hzC12CwkyJssR85cARDjmkScQHg6mgFCFIozGEevQvOtlGjxW5hyhDqJua8DR9Ff9nNvlPnUtzns27Y8n+eDLIWzAkC+CmxCOamYowHabl41LvJaGKClQVD+HdgTzQ772U9CncAG3A/oq2cCuUXQ/s2kQKe6kosq7bQOJ8Xk6KYPiLsh1VmhFRlPq8yQWW8ZzgA7zoln9pRmS3C1aL1FT8qcU2W/zUwJ8+wD403E2qxD+6c+mcBrE4GqxKSnQJHl1FlM9aTd6pBS0MlRDTQZlhQlRhqHMoLiqWzTkHlT2+DMQxpx54ICyqR+1Pshckycw/JsYbXPnlM47wkzGiTsd/uzPiLNjhZUEcsQSV+QIY9XAZmaJ7BesUdynKufAUT2qzwSU7kALULnaYF953KV1iblVRk5ezRZ1d85+RDj1WfPmqUdWRFDR41JNCTPVVP+D0TH1Le22fYroeRMM80000wzvR39LQRQAU+vk2Dq9wBQf/jq6pP0lQBU28L3CemHDUQFQL3Dl+t+Nbj6JEbqHj3q+mefDNnCx3V7AEC9dg9UntxEXCDVeQ8U17iDu8j9SXi2A+BoM+7cjHc64PyfRnJdRRpOiO69x0gwIzDK7/EAFXwAXARCHHy3yeEdLQbz/dkfN7YHhOklZOvdsMAvcNvZEscTVHUCCOlBeJ/Tadh3rih5MJ9gQRDkMtYwXgOYVkA5QR7NSXy5JIPGuB6ECwScwvco35VaATu6WgKV+CQCF1e18HjEUFrpag5CIzBOV1PIhtNC3VDAG222YaROi/hKOnz0jwHSWO29GAorZ7tM8TbgH+kZ4SR50p8xcoSK9IaAMO5S/CHdUAL0OTQxBI5lgurKsqj1EAnABBcCpEsFJa08LBKVcyajgADUECt5AVAkmtOd8tap18a46JbHccS0OHI5glkAgbxOom5orcykvt7tSdQRLZ6k53Y8wZES5VTyUjdpwdR2W8/psXA5ljqV5dhOq1BSOa8xq9lXvEmfpMMpX3WVV/LGBT/amv41TuAYes/UkhG4Xi66B1cjodv2KIOsqwvTPS9gP4oJomggJdXrSptNV8Zlx5zORt9O92fZzQK2dHeca8spi37ytcsJqdnypIyDlBmmvc5cpxhx5wBs9elE25SpvI1t3VJtn9Sot+XZ9uqiDDRySvjm2Db9SflOGL2kLMtb2V4KJ/2SfNMBxKVdJSVP+cRtL7K2534uY386p8o4/mkb1+tkO2UHKKqjyWuPPMn4Kzz+qs4i7ZlC57Dz1rWk8AyNWr/2tH41TOOgAsCSss4FyjNZ7UcvxQxrVYoKWnoqb//6GTDD9toXZWtySVW7YovXRd9PZG6YBo0300wzzTTTTN+c/jYCqF+yfc/w9UMkuu633wigHj9b9N33u24CUK5AIdFtbp7146PVsL150V+17XuvA6gcICGQEhUdBVCuQAmc+Go+7hPPPVCgouPVuh9huCwjQDnwHY4zQBoABb7wYIYvAlAeI561pt4zHsBH3tsTjED5rPLUKhVOQsAUNbpSNB7dFUh8DJgB7Bz6cd8BNvZZL4INYAL4eHvX1WI1vP9kNS5JCwX0d62LVuX+qqW3YOFLE8ZO7M59WPgbYhUMF8SgCF9Lnn4Sjoo+c+3Gar6aXSPmwg/DK5YnI1sJXd6yrONC35AX4XqulG4RTpPgy/uALEUT6UwlvOdKwNNOu9MzkuKnekCElftm55fezGso4lWjCYqUD9Z5mIQysSeOmtmRfsXxksyxerlKaqMyOtw4k80N1Vz1+TgvYYYsea2ML31DEjqnRixfMkw1Q9iuNnkkuUczu+VJMwUb5tXqkr/OmwK7Y4PgQ9CirNvz1BNL+cuKFE5pxK0KeWspvjec2VYfGUYtdK1b9WxXOcdVrlYLBGX2saDEDlbufrudg8uEYSZHYfItq6OtNdZnXS6VWke1Sb3q15HWOJ3mcozViXgjdWlLXGtCcki7QqNdWjqRoELQ1OZCbFRfLutQKXHnzZTnhIwO85RpgZfW+9J2PizM/iorL338JVRjVHVMZHzixwDosgXGrMOIdb9OlrDeKtr02u8t7nv60jiJSyBTRXxXfhpDx6rKl52UpbE9YxOSpz5li4MEr7CaHcQjDVO+7QtgQq/z/dIeHxqcepStUuYknb5mTjpHrV49AVQmwiMu6GqlpElDkb/80M7MgbLXueI8qTojQnjflplmmmmmmWb65hSP5NujbwNAvb4CJbkK9X4DUM8uAdR1bdd7FUB13QPCZ7vatnclWNrfDbu7oX9E+uW1CGgz7Pgm9v4nTxJ/AIra5wCJTVafaivf0C9w94AAuPv74KEtEisXfY6ApEU/7PHpcW/H7rQCtBg/+lM9IOc0rsAuAhicFvin0f1/291+4U4+HCn8mmGhPI7EsHA7oEDE1Sn4R0Hb/rTA36YWvGBAhs+P8qgIPAUa6bOpsi0QnLgYvvPONfWTOw6AKKBT7wEV1Ht05UzsJkg6+Rwq9J+sjrZpKQCMgnSUWI/QNSbdLEAdJuPo4Lbojwlk8FTwn0Y8e4oJhvSudV+U0w/VGaIq54SrUCkDE4U59vyg+oi5SqSLbzbOb4CXjjqg0fqUMU9/ydKWUKtpKsAmMQ7G4HilBlP68cqkOKDVFsNUX9gkiJnItIhptTVPZSR06vJ50f2LWvCb5XmpJDjEHOCnwAp18l1FEKRIOoaIa0ucRvCDtchnSvhMKIABmTr8mivAiG7FIMt5uliAR7uQrnq4dIxtVpxVS+WNcjaeRECAA2DczqKQcWvLClCMLrCWnqWswMT8iQQpjoVtkZvVpoCZkolu+lA/WodVt1dgl21XyOoMa7N/dqd6tC99Y4VlQnsrfRUmOOtQwLy6bGPJ3K9GofNCV0pY18RA2OqI5C+rPeQHiJEnQDSedlgHeeq3Hy2mmhqnKm+e+s2NTU1mopJNzEQyXZeTtEN5PzmRorz3FqXtpbj0KpxklTdNcH5XVvHqwxpzpfzU+F9GSvtaSTnqUt2kbNJZza55ko9s49d2UMlPHn1GLO1GNu2oga+/9GmiZTPtyycYfZY1p8rJJxlezbfYpN7M18pSl/PI0CvdaJ1kJ+2Y5zMrlY7MF8qEbz8kb6aZZpppppnehuIQfnv0VvdAvYHetIVP+vQRAOpnAqgfdU8efNg/awDqxSsAagRAPU1aANUDoDaLF3mA7nrhKhTuxvWmDo7YDD7qqd9zufLkoRFTfDFc91t5gCjKDVtAklk+A8rVJtxEcErfb3fH0WPMOyDW4eSmpKOHMATY9PDAC64euUoTABUv4nRauFlPWbwDT9aT51HiwBy0Hg+LQ7BE8VZLz3/IYeWjm/1ybxPQDbZYKEdTLMbT+GC18pSIwUUaalvsTtiI3v0RQLUQDLlNjxpUNQDYKBy0VYgmS1VCK5qllHsU84wq5DFvnxUiXU2s1S9CTC+o2oRqABtO1cKlsswHr2qXCecgHquASgWYS36cn7h85Lo8Zg+nYEAUgEs3bfJtDdqlXGCmCnTPcNz0v8RCuk+R89QGI8jEnZuuOLnm6LiVBNF8RipxJoFBVsvi/Ou8SwAQ6yO3jCJaREIHz7wAH1j5hd366iOYVShJXbUyU/cSKVPuJiE817cs39xULlGYOprjSUFNL93NFhgCp2yX1A5ePjfHE/MA1AUSLI9zXFZAyqkjUQaDfKYEKXUod5aERX/YD8h7KaNFNJF0RhldBf5st4DLPCmBKi/qchy6nL7vChafKHgZbwx11USgUSWtpchyctQv197IpDWOnvQ9AjFPIsP+dIJLAXmkrdsZmNUgL/RkeKsZfgiafnNqZJKAnPj+hmE3lVRlWX/CqWz0cmGA9hQoTC2hsglZRVLCMsULnRtRZB/ZPsl3xzNlq1D67r5oK0tQUW2wLgXKnlYsvIzFFG/hZDcRropPepPNyz6wf2ybp+ulnHK8HIfo8qKx9lvKct23gzFveVVzzelJMmCJLquPT42fRe27piJzUn3aEL3RNdNMM80000xvS817+zbpq4KoXwagBE+Gb7wH6u92nQDK1Sd5rkD9gHACUI8AUJ9uXsSPeJ/LlSgBlNv2NsuX/fp27Lf+5HxYDDvC1Xjb7zzGnPRS/nKbFShXnzYLQNS+79euOAFKvA9ql5P4ss3N+5ECqDYAKLfweYQ5juk4HLIlb9gR8s2PbK1AHYyb50/7Ag4PawBQoWTE0cQdE2CJVPrheDoskBlxkpF2vUk0049rrisa43Y9Kl1AHkKh/sX1lXEUB4IJSk6Lw75f4IzAOI3rxTLl9E5xTsFV1gDwyqas00C1ukKeIahzgiLtARYC9srxOcVdAxi4yS7+DqqrNUS021Upt4tR3gKAhb1wjPysSMmkGGCtzu6gGJrIs4Q6aYhOrUoyZ/WTFNTRVR4G2JBcLqK8FZBBuH7lr61+8hrYqzrjaVkV4eScTe9FcdIAd61m66l8k4SaGbGkkI5QTIpOovA0uNiEzU/OqpSdxVvgiDIUEEDpTOsQWt6tbjqAgimfk2NoKW8sE5gy1xqwKJBlvVYlGNJqQVOdjmenuRJXdbkdUOPT/2VHAYcMMilCBYmWvtiFTaCM1ECGZe2P3O+k4QpGl0XLFsvkviy41Y5adxFoOKeKX2VL1raXIxxeU2tfpF7+tA1R4r4h29IBIc3gyil74SZt/6p34a8NrX2THvVb5cp9rlPlUNWvE172yU4ZifYrav+lCBqcgenDaCtz0iOX/ZKcKW4fK48I5TLToEzYFp/IVHQkLD1lUmItrPyERKJhUmN9bcLa79avVYZSfZ6LnAvpI0h25rAJdbxmlzTpmGiyfeL7nilHxPluf098xy3yGQQsIsin3D8LyNNOXtromFRJ+0iZKT3ZbDvLBsv7o0UoemaaaaaZZprpbelvCYD6qqtPhr8AoB7VatMrAOq6beH7HAD1fb5U/2w9TKtP7/O6Wz+7AFB8Je/uBEPZwieIutmPwwOfpnvYDncHYMfBlSdAEdjG0C18a0CTD9J14WTkm9rVnWPboudq1M4FFQDUcQ+oGg7DHr4Aa3fYggeWAKXdeABcgGuymoT30MCJOMffznOfE3oFTh4eETxBHYfF8YAPSBrQYG24DMgCxPzd17UjDHYdawFwGh+ArtYASO9vwn2gnpPb/obD/uiWsaWGu73w0fpq7JfdsEQIpcMaT/LqahxOe0CbwCNVCVPiNlJ33ZvkXjt8lYAl/B/cntx/5a0UtOs4HAIYqRW9QjSdflqpm2NfCr/cRZgj1WX6h654/rpH8VE1246wKGwd93hDvNmoEf04ZUMO7FKnhulc6YaRF5AKDzcKVpuPuTO9om5J060PQMCZs0wcMDNzT5a4tu5tcoGD6rPQo3OGWCxhDDU4iXohZIGL9ziDUAkmwnTR5S5SnXqnX8ynm+2tRdgk9hCA3O3qEAl/YVfTitkhKPBUtqyAwBWL6sgHqCzHPBfKVRXbWPqpHhnL16BymTYe89KPaZvGa0McYKxN68IrMi8Jr5SFkonN6NDm3KMlMlKhNhCt/rYdNRw7IvUAVEWiIB2SlQRf8sOtslYV+3iraqsN1UbvKWtj2cpnXJR1Ijlj8u9PjfJOuaeMbgqPIik7OevKTn0TAJF+mKh0lM3I0VGC2tiYAvQxoZNPkRQvyeiq/q6y6uXjKSOsZEnanfLoPDMRIe2YCBQFqqXVDFtIG2O/xeVW/ZWuMHW0PG2suqsOubkmWYnEZVJKu5tQyVdfpIemz5MV2d/UYTqg5kLxVI6cpt/WqlvZe7uLx7v9P5Vv41h9g31nfmoN3yKmWs5MM80000wzvQWVB/Gt0tddgfo6AOpNJ/AZvnIP1Pe/D4D6YwBUrUa5fc9QAPV8f+s2vD6rTptyY3pvitpvsmVv6Ql8LgitdsNez91T+PAypvugAGABUAKdFeEGAOUK1HG3AcWseg+MyArUjgIUws0BNFFG8HEQKMk7UUJ3Vx7gw7WoBqLikguMEMAtCIACmSwsgyvgVj7cY66+B0CJLY6CGLAVoMb7o5TD/8eRQ+LknTFLUJlbCXUzxiVeNUr0q13C8OCIfhlANfYPrpfD9WJYrL3/inzXr6iMl6tK3XjAdvXu91ndsVH6Q27Lw0oAl0epk09zevoHxAWAwWgEdXCiUqg3agtgye2Cagik8CFV/FV58mw9f8FUaa49RMMcsmqLTnJSDqKM+FskBDZ4spqHfJxDxfWmAoCiUlnesr1OHkl9Ubf6macO+lwwZtJqmgpeqDO0E6xYt5As3swraaL+JSp4YaBSxgInDddzJanxcmOBlUUB9XvxljL81fY/c+Qg6x8WulK3YpAEqU7NgCYBFXyi0Z8GEbGzUhDSHvUmn7T1lVzGIXUEiSZeMgLO6hDtLJ55k7MqQxu9lyfAy34iowCVq0zlWLt6lfaZR4Gtq1m0TxXaGBBIW0z7ltUqIjr62qvtVXetZKkDzanH+nS+LZJxbTbVOFOOtDZ4ZcUvfPqRjKzzmWdoHamkdAQMVaUVJ+pbwthWZabxU9aosqVRXknfl+M9+qe5UXSWsxzxqk3DuJpipW2XJDugE67tNp02p78VEij5cbin1KBuInycCFtdZlQml3afayf0XVKuycK7MCv81B/jSj4mkK+42qjubMv0U0KWr5O+b9e5EAqcS+os/bafthKK/bS/qlA4FrVYCrf4TDPNNNNMM70N+U30LdO3CaAkV6Ce5f6nAlAvP/+Y+K8n700AajrC/Aqk4wN0p/ufdst4N92jw2a4dTsc4Gn5eOjvDnUP1GHH1/VyNyzcyrdsAOo4DJQDBwkv+PoHKOF9Dadugw+w6k/7Ak1ZpTL0HDwA0Z64EODg6XsAKb71RSnk9eTV6hNf9arEpTiNw5GyLoN0w5JBE8cAYDyt4hQ+ToPoxp+81eUimW7diBPoypZOhK6FK0+YoYxjov4jmMTzI3rAYDder9f9yua5vLUAPXlsOv44jQHIBCPonaC3HQwhLksmWOMI0DsGQOl+jTiyw/FgGVeOXJEi1LXEO6VCdGdepM/tPdsaGQrrCGE1sNIHVKVMYA+oTDHbQ0AEaIYzKIKzGfYLsdioZtSgXvCjrd7bpQQ10aCgrlSeN0OdsuZkWpIA598+xRY41p6tgRiHM6rDFnmK6svZ8eSm7lQ/VUCC8qlGvg7gRDXkvFCj+JQfE8q6VlAbiCQvmdFFc+Ks6xAHaDAjVsbJmC7zVWEoWRwtZQtkpWdbW2eUvC5syYZrQanpi+PKlR5oOqVJTKHI0HidXfmepGZD0wbIPlS7Wuo5V+nrKFFCMa+AtzItpAUlEUvQX8A04AnZAAdytM2inmro87Fyr1DL0w4zlVWNSYGTJCvlXSaztvBrfpjjpyv9TV+fSyA6AQDHI/ymr94VoX4NatRMCBUfRv540f3RYmHyzvNhoojXWEyrpvIqKF1TXY7kJf+SFFF38iJefeaHkA94E5A/gW7qo58rzpthgrJFFanXCIxmQsj8yWZlzLIfJf8d1Jz1R5War0nbl9iR5lPAlUXHM2MBb9Kf/lFn0uq+b39VeB+daaaZZpppprejvwYAJX2dbXxfawXqYvvenxp+0Ql8AKW757WF79l+PSz2t8MT4gKoHV71ugEoH6L7+GrRTuDDhXTFifj1qgGoaQUK7OIhEu49O3q43X7fe+Ke6bE75N4nD5TAMx72nnsHkHKb3HEBaCLP7X44UwFR8VQFNXro+OGnwx4+/ng8WPjiD0JXpvDQURpPXmAGdNPNIEcIo1t3OoEOc++TK1Bu61vgROD5ka9G9asz7hmSPnQXYUzLg3bh9leiGdewAGWLRecBEAtaaK1ug8s9UjjCI07UcEB33HdXkLAi1pCfbqBxylAuO5riuiiOKuqlSfHrYNMS+smY+nCk0FX79/B5CHxO0kGfNTeXpc0yldNtMm5PBYhEb/xtOwL5Lg/QSl1UDgoZhKa00zyVulKT3tA00qSq0ujR4DjOtJ8k5csn02YuHEmJwMa7mKR4dJVhyZ4Ci1WiNUxSsTz1xqm80DtRRGOJjiVyGGxf2yDq7ZYOr14nxeR7ZrylBASZVSlryxTx1XSGyJ9eyKU8VG0wEpEELfoKaepkd7SnIeXUC2gCWMy3dCtcge8XjrvtJsy9VJVMPwT0mC+PlzLakbT5pB2Y0kUZV68QqLlInETAlfYkrb6SrRWrVtdUSWul9oYDPxYRZkwnIjqih2mUfqqr9bITjri82KSO1i4LMuXO/SyVnUZaHJnYw99Up0HrrUaOWNmUPodst1Flax47niWbdb6m71yfOcpGdwRD9FBC55aC/kbkgSOx23z6ULDr/Xlbx8c+96Vu8ifdZ1J16q5kzYXWHwhvd7sccX+19OHA3q/nNXRXq0VXv3vZr0XZmnk41LiRZa5j4PZVU/bz0a2u6E2/cznuZVRqnmmmmWaaaaa3JD2JvwZ6WwD1y+5/enUF6lUA9dmHL4aHv15xaQBAde++2734+MPBZ0C5AnVzcAtd160AUAMA6ralBVBu1xtWACeiiPY+/0nwxBd8HwC1O4xHnXpBEcJu4Tvtt/CWePjku9kMsOSJfDtCQZVK3cJH8QApHGJkhsoDAOHRuDSBDQAWwBIFwkPpQlATQAXPPOV4edw5vNPCI9Lx7NCMRwFwcqUKL6K0CpowNGDn1C+AHLRi7OkGaxy9w0t/GwfQ7XOmIE90pm7xFrr2h/2w3dNmfTfqEA3qlBlfDMdhRUhyOHSAx0MBpaAPO1QXC73gEMYDG9PJ6MXhsUwcLHSUw+RzqPS6lLCuFBIMEYhWSICgcI5tlFvXsIRGIaetbkfUeJy9rGIVuDp1qyX52dIWwYAmNWqgUcuYXGhbqoxDqddZPh8sZT0ZrhxXRTQmvRCzfKdKucnNpdJ6izMY6TjaDkvUhyZnW387DqLyhvCjz3KGXHaYxdNx/NnLVWellZEq3wEzNXGLlJ04ZVOlgWiR9yqdmRiRk5q5oUtQY2i/TM6rjvt0kIOF7p1322xb65ryBES23wcG5xTCKR9580p30xObtJU+YNzsJ8nAdigj6UCfgRiZKXkskDKdeCjPiCDA/lJzth9SxLzCxsZUwLgxiILvjE3q9a3qi73ywykNlg6bsvI9NtN5KykznR7YlIWsw0mQD2VsKj0h5cibgFnVXGwXQp0XRZTSXvlkqssPe3KdLxZEhaCo4f/Y6EpQfSDhOU9RUOXhke/9Zd7Xtm3PLrPNZZL36vkg6AIugtf9fld1WNXpACgau3ceXgO8uu6vfv5R9+T9J9311ZrCMCjbE46HTfejH/56O/DDOYzNMbbIsYt5kFZP8fQ2b3luFGHSRCZ+E5tppplmmmmmt6C/BgD1q9jCJ4B6HTxJl/dAvfH+J2jYvnhl+173Ht/RTz8eu+5JJ4C62S+Hddu+J4C6BUANAKjVuOmnk/dcnjmM2z5b+XTUQVGFn3ApBEY+94kwgKo7jG7dEzwJiNy2h3vxCoASMOGejG7lc7UI/2TBt7zAIUAK3XovWZnCNcj6jx6tx5inLNCggBEG6en4XCfAEtCNlKAIncMSgIUtlNc4/KPwEXAtaSH/eDjEV8FSbIqL5tY8qhTcIIp1J0/+Q91KQALeiI0Y2VEC2QJSmgfPwxpwpNq55eh0BUp/FFcRZxQxMUzu+xKMoY9up7zuEcbRXPoGdJU8MvENE8ec6miV0Vojy3Lq+tUaRKRRWA0MTbcrp9sVOTovhAzD7ZKa5bNiEwCl+621jH8u7NExbr5arxOGkbRV929yqpFEoETizFmnbF52H5KKkFcsbJXP5bAmDx62yiNV+iygm2wN+sUBAJYzHx7S0SlZTNtcYWJQ7MLi530KMzi51FVVNV6TiZzpVFX6FZt4huXHV5lXKMbcO6eSMkn7SucR2ldMK0PcWtpGvDq25MyjZPqWfhYo7XHAc68UPJ1l7XAI0ieWI0gf8UqauP2WOtIxNRz2uyAj91U1PdqYkwGJ8PlLOmoyD0q+bKoyqYu4/eOHNYgecd8n51ywoD1WbVpKWQT5qKTcUuDe8px/AijnvcqaFbE3GgxjI3WoGx3ph2i3QKslvFYmWoqfd96irqLMFfKRl5U5gM60MsWrnPU7R5masbHsQY6ATzHSZcfU9wG5FJX39MVNd/P8ebe+uuquHlx3q8WSfuN/8u22Wy3zSfMzG+Bpvz99eddtbp91P/zBr9Gn9A16btD58mbbPT7ddO++92734GqZ+mGnH4xodeZyo4Dn8MnFxpz3Un+NLMF7+5zPNNNMM80009uRXsK3SF8XPEmvP0jXh+caftYA1I+5/oDr177CARK3zxb93dXn/cMLALXBi37gksv+drjcvmf+bnHbPwY8uQIFZuo3x533zfQDIMqtfL2n8ZG+A0D1i/0wHta9d+WAXsZs4cuhEbgppzXf6duFh0sctm6rO7hiNRx8BlSwAUDFu5Y8fa/d/+SJfHiLAVbjMq6OWGA87A6UHoc1aU8H4DWCtvS7cJ3RI6AJFDAuANI3yYl8Ix4DgGYvAIo+vA7rxuJ+gS8XsBMYknuk0KcdxnenYe9KUR1Vrn/S4yfFp7IevJWgE+ryDdU2Sx/mCNsOA8uol7rwa7Be10t/zUbCU4IKKRo3kHriz7madDz43KxKu3rkQpWtC48/GkFLjsPacwipdqmLB0tckkbSCitYrReePtev7dGYfuyXy3SAQx3HNSsIeLRoKIeMjowy8qNV44nTdsFiyskzFvsTRl/aoW5MCtdyaPM9FHWGZBiLrJ74pDfVaUAS5SxyTSslss2r+poNFom8fN+qfgdDvrzw7Zjk+9deLT9sjUoop+pKeOYnCE16Y16AhnHs8SoJ4tqv60yvA1x0sC1kvXG2eRMYWSCqHZO0sZSrS74abftUafQ3kAIiJ1p9o4ihwIexympOrKFc9JDnSkjTkPR0XHqlvaotjotzYwJ4KePkavHMD64AJ/t66hzEbJelXM1J3WQ58/wACaKipAUBTwIUy0JnPZdBk42iJA2tgcv6jKXd1cd2qaJlX7XPrXBViheypaNkJn2CGe0svu+2C5uJ57ORnPMwtRUnPxf2WfWbfWSb7vaH7s//9L8EMK0fPmEsjt12s+k++O673TuPniDmf5yh21PEe5n++A//qHv3aux+9lcfpT9/9Js/6B49etQt1uvu0eN3AqC0QD2xwb5shlhtbOVVn70wsKVsle/vS346p7ZOIjPNNNNMM830zUlP51uibwyefq8lLugPPvpg8jPO9GUA6qatPj25Aru05z9l9QkaH92Sfqd7E4DyIbq3h01WoKb7n7ICRXyPd7DkW9pdb7vjfrge1pTbD9NqlAskm+4woiOn8uGwibUSuja0IB+347w6xVc5gAew1O/zQF3zVp41jldNQUCSpVzhAesdXbUZXO0ZDoeDh0MMmJrVJlolQNFNoh6KYDytHMFqo7KWFYRpOC6H2EJr/SHc48spJ0Zy8xu6XT2ijYb4GgCs4wI3dYyjCaBiurhoQiHs99lWuCaLwfsUBoHlsHNrH3XYfig69L8MbLAQzXcBk3Mvji2ME+gxs0V8pTVHgVhcOd7EjN2wsKFYSb/A5y/wsH7P7z0ufd/1e9DGctEBfrEJxwuUiLB1WQiDToeMc23hKzVq08mMo0lcHxOtyVSk2VFggQGgXVSsNvNVXTp0Is1KfhUPPyBEpcksnpnORhtppmGc25YXZ9e6WpwOvOcnVm8i2PDVFcaUSdCS9N45fQ7t7lIaBi2porxFI2ETJ57WhFKCOrUsKf503HXlA3SMwcjKER6yqzJ5mRXlta1L55vebCqqnOZM9WuNcW13wlnbBEzTl3Sb/RWiPmP2VwCM+mEIYhRxpcl49POKtPmUOa9u8WeuZROFJv2xgy7UitaTebeceSkXTul5xTZJGZNcmS8ldp472iwnn2DnFXFnhVPDV5t+kXEsLnUbtQ1iC9tp2ZpnlFNJarANaqo2O2fUYbrqU77MNGIbkxc9Mo03PV5EbbsaAtwK10TWeaj+P/vLnwN4brs9wIn/GN1ytbSh3ZN33us2u1P3/juPu0dXq3zmtttNtvhdrxf85xi7w26T7Y3DsOxePH3RffTpZ+n/3/qtv9Ndr9bpmwBPIxoE+aOK8yNz3b9mePqBa5pDvrUiM80000wzzfQW9DcMoC7Bk/TLtu+58jSRAOp18CS9DqDuntUK1D2AWg3bmxe92/d2d94DdQ+gvP/p7tlmQH7Y7zbu2Dtv4VuY5ltbAHW39aCIYXhw1fc+RNeVJ/d9CawEUAFJ8PfGwRunbjuuhqWrK9R2yvOfcJhcmBlBE4aAhsAqfHfvHerH5RIg5T1MC9LeckUZrBwOgDSR0nLVA7go2p3EaSMO/rgF+Ox3bs87ijOQF+54fxSIMNgHaEMRnB/r8TQ9QA5ex/5Etnr0qPocEmEY8OUqVfyyPB2XS9xC3TQg2+PIoiutyez4vshbVkAGqCG9P3ovWO6hIrMXQGVFCWGcMFyfI2lyKGe9MEV2WDO6SqQPZMfHU6KqOp7bm81sOIbvdwek7SAHA3tcakJNKnBcaaS6Scs74YBFT/LD840/sVbJ6IpRnQNFFypWnaC6UppQlxXd0ZVATtzNs0wro1KZpipqmQA5AhgU0kDrnWRD1Gs6STVHrmUrB9ntyYhb2zInGd51MM1jyiZM3U2vbUubI2l77C+kwjM1aSlwEROs1wQkEMpqE/rygs+44xTr2EeY0XUSWKQd6IDHrxMeRzwV2bfVfmtKH0A66OEhJ8DQVtvuVX1ijdoLQx2YUTpTWiFz4E38ZCS07yutVb4bR96EpF0JuYgqW6UhIhY965tEA9pKh6wASC7r980Vs3MZL+LOD/vGRlsu7ePNdqsj70YokW5WKO00Ue0y31YoVh9BRyWFUkfZV32ZPkxeazGZrkP7eci88lKG0F9AjLxWonRO7bBxyiqHLn+Y2ACI/vCnP6PUotvu7hiXA4buu+vx0K0fPHS3cff9D77bHQ+7brffd+vFsXu0XncPH72bPuPD2T1/+rL785/+tLt+sOz+2//ut7o14EkLtDMVCoo1IG+G1l/9iTFaWbJcaRdv2jaJzzTTTDPNNNM3p3gvv3r6JuBJ+iIANW3fm+gSPEmvb98TQAmejH8RgBqPq8HnPz161HW7TZ3AJ4DK/U/bod8vXgVQ0/a96RCJ3QlUM6zJ95YfwIjeSTuZb1pl0mPFWVwsT4AJF4cWgJeDIGIx4FQuEPBO8jz/iS94ERXgyVP4jKKBfBwll6lcgVroI1C7+75weU4+t8nVK8vqG6BzWHjIA72/EOAxwC6muPIUQIT36kIQwAn75ONtHHa5J0nrUOQBEzQSkAeuGUFOIiYXbOg7ixy9LWoAoQmjwH7UqHsy1KETzCdCZIVThIIv6grPrXkJMfYAQNL9EmDFQPpOFKHjTElxk93Y5zA+kJflgF1KeMw61XS92/PiaFKdQG4FCIY/HPGrENOxBJTpSJJWB7rlFaPrrryJnylxPB6CfLLiQzlt8cZ1BUF62Aaq1TrynED2qo4ZLAxVGd06fY5IGmu+ZZxb42YqX2n0YrV/trHyLJCejLD6DatG88lNfbQ2ce0wbX4DGegzsB7tkFe5F2T+pDPvlW8fphw08aViKdF0ES19tCPhFKt2evlmC+35nIiXNMQA1JYvU+nd8B1zKWnGq+4/qi13hmk3+Wk7EYvb79pTbay4xqZvwyt9TsIyyZBY/iq3QAhXcEiBEXXkFYWQvATJzF8KQtpRfcaVRNhQs6OlJsrqmHryVxolwwx/ClR7oqOFrUBsshq5UrWpwkm+YtZffO1LNjnTfDjP49SHvPMmHOWneD7tkb0ka8iU90WWug2l6LUMeQfA0ufPX3affvZ59yc/+WPvNe0eXq269999r9vtAEzf+W73o9/4QX4I2QKgPn32vHuHfzKP33mspQCwQ/e//6//qTsdbrt//rv/tHvw4FGzivrOddrIakfrgnsZebz5ec588IKfeV4iM80000wzzfQW9C0AqG+ydW+i1+9/kl6/B0r6qvc/GZ/ugZruf3oX3ov97TABqPMBEsT3AKl+XVv46gCJbbbxeYz5FgDlRjgBVU7hI9s9fbs7XIfFIaCp08cXQAlQBDAn+IAmvXCPMnc9g2/2AKZudAscaeHP8bQQKNVaFAzyAQVEkBM1HPs8PBfXYNgZChQAK7XNT9xzWmRZ5XSgNXqapA/U7WaXhXBE/wYMIMAhetjvlvt6/hSN6IcH2NWvhyHPfwqE8B4ruoj6cPyGw/FAXk7h05boE4xQrzhKC+1DdAPs6ANCuugEyKyjzgVaABTzKJ77s2iKdVtfAaggRpwoZGHFUeutGxHBFqAmB0JkwyEojvGKqylI87AJnCP00qG80VXUpUcHaSd1+yN4gSAcRnqFVg50fUYkzqUOlzwceJoziEDRlI6znqJ4ugS+0E7n19YrGQ6KzPzpuAoCBAPm1Ect4KA0RNPkpLpqYJyKFTT/Pq1cZLisKJc8GoucIIG3OJKWg51ykS1WGQCRRdr2yKCDW6btVacSF61NLOxGU1uqFU1/eKVRAcNcxgWl0cgrAkXRk4u6WxtlTDyBZvoSmsr7l7bDsx2CKFhFyTY1tajsDgxm1oZr+ZanfuZZ7pVKXsuwfoGbVSuXy7fEFJIqHkAklnKiquJsr7ZNslJZ5vinrH8paBL7HK/EuYiUrO9Fk15JTU4c7W/iCeut8hOSb7sOxNuUPcvn4i1aecuKFQz70/5y7lzKtOIh0w5X/sVctDshgqmDxGa36/78z/8q8/b25TO4py7Hh47L7m676x4/ftR974MPmOO0n8/Ebr/p9u0o89V63S0Xq+643XhiZvfkve+kPWVHqwR6pY/TXqlsP/dfbKu+qL/Kn2mmmWaaaaa3o/pW/5XSN159egN48n6oL1qBMhRAvb59zzAAqq1AjZufDpub7yUOEMrDc7MC9WA1XN7/NBxAT27da89/WvLt78rG5viQyPMcYy6u0IE/bg9jwNQlWHL1idDnPe0DqHDTUYVDloUGH6Tr1j1BEx59yhnHGcKzoEou3ITxdPDeJuXEFigEROH/u/gVGRy3hXwugJSYyO16+jW9q1WuhNXBvxijvqAy/HN8NgCcW9w8ZuG4PAFwvNnqAeAQMLJgLlBGd/bU7wAu2/0JzEcFR7ffiavIxa9VjllD0VQJhjr1Bw9+QNZte9kcRz3U5x1PgobsMoQTXwY4g3FYL/TCwQFh0SrSGQRETrSDBsOixUqBaenUB4BVTI1vqPNKlbjGuvK2MySyQ6GAynkddwkddRKfg8DYdcMSnTpfKKoTxPzFHNCEaegSSvrcG+vNCR01m9PBIQ3Y4XjvdYIpu8TQ1WoRMBWwZkvQj8lxIE1rr1Qq1BXPrhjWWkVSh7YVsNJJJSTBwBWIIq4Mf7Ys95Cc5cKvzCrvWyo88yWkeadhCbSvyNi9nOaVXPu7J9PNWxYGxFm1DYnXlbTxaKx3R4rBL/0RalFD6yLiBJn4klrL3kZEHSX7oRpX8pM+A/Mz/JBqS1J70jpivDN2ipTtyhW4dZgEfY6v2wydhGoQbAka0qdNi8NfZartAcdkCcqIVuVKBiulkrKn2G2s61JnpkRFQ5FLO9TPuIcrKae+aA0FkE3lJSIVP3NKeKo8FEYk7B/r5+MF+1wY2yriez681oEhho5L+DQgL/pB/qQ1Y5QB6brPnr/onjy46na7bbdcX5Hn70L08Z4+47/VCnB1pU502R87Cm3uNt32xbPuve8UgCpyHHmngzMFkY0NlTlV9wYq3TbnzfkzzTTTTDPN9HXoVwygftWrT9If/M6XHyDxJgB1uYXPQySyfe89ANTLCUABIx7cnQHU66tPS9Jxuh/0/cunL0fwUrbvufp0UAxvvDvtdegDmnCjxvWq66/H9bBc95Yf95vDsIF/3B3Hu50P1vXeo+O4Oy763WaXbXMHfHTBErgDACM+AWyAd1yqSpxQgCUQE0swYKNb/wQpxnFZiGRlqrbh4Vse++NCV0+ggsvgKlJkRoDPuDyN63Ecr1fL8cFadlaFKNthSz/c3G2G3QEHZu/hES6aoYNGx63hjTr0QTA5FmUV6uhKl8s4yOLVZAUK5ykHQSCf7XcUwUTys8qGooPeqO5WwBCQjuL9kUJ0J5eI1JUrd9Jhblw2nCjfaCKOl/OW0vp0wWyYhxOJZsglMvIAXZ2rZlfLfrh2aY0sV6t8wObpkLty0GNb9707G+30Ml/jYlscMpsmeJnIFYodGd64L4IIKLN1cULLyVZaq10l81d1myDY0cAldjl9POBCJCnwmkjHUHJ1SQN05u1xdWiCYMmyWqerinmRY8qQR9wLhhrNd+RjTTxL+cTrD1bxVGLamg0r3/rU8BrZd62YwEEKcHA4kLY/1RvQQCggUZ/2GE2St+rdoqktzZTUXRlcTa98c2Ulv4nYHnMLCBF3VEs4+hJyVX+U/skW7TO8d85ti0DqcG6bNdYhDZWOjURNpp1ht3ZeUpO5t7OVJTzLxlBsJlDXpY4ap2qvfXuui0ngHDLO55I44ySPwffZSq6sOk8kZfbazud5y5s/FqhxAkuKOcapikLuD84eYYxVr1nOtwD3Zk/6zoKSNrUw+hQxlDXFufwcfPLZ8+6dxw+6/EseltHDZxPZanR08pY51+r/9OnL7hnA60e/+X3acKg2K2aEWMBr6zRv0sx/O9K+zgA6V8Xp+bN9M80000wzzfR25Lfzr4i+KniSfimAujiJb1qB8vjyiXyA7uXDc8OEpgMk7u9/GvuH66f9Zr3oBU/y3L6XAyRwrj1Aoj9s+Mp+2AmgHgKgZF4vx+G6u+5uD9vh6Y1P0HXb25Ys3InlMDwarwa36y0Xh6HznqPr9YAVALEDOath6fa8JTaALG7228X+5jC8xF9+/nI3bveAqT1gaoHMKas8wgQ8d8DRXtAB/EAWF2HsjtlmlwMhcDi4sk1uoawPqRVrGKfq4YASPIcALMGW/gjOBHlc6F8vu/H9h6vhe0+W48P1eqQLAmIYNTvGwyKy8rPZHwB5x2EPgtpiz2Z7Gm4Bg7e7Lb5Q3y9zugUADdSBbf7w7H1elDuNC1fzqBvb+i3Xbr+L76UrhsODP6YL4xIZAYK6PahkGvqLso12J5/Y0bzp3inakm19liCPd9qoAgGHrp8gJwBLoLFa9v2D9RLgpOeHenQd9gAyVxXwkPdUqqyW6PDr6x8OgKj4aE0zl33hp8OkPptdpdm6oTpxdpzgSVt1TiWf87Na0q3EaRVlBE04t+B60e0VA/joetnAnf3gEJSTZz0hQstZhw8r1VHMmfNpTg2ZDjNWKZqySUZB8aQ4i+2SqT1nfkUI5dJqHc+06ZIsG7E40FVaQr4CyhR4smzS9UY6go1XV5hV8fQX3TrOlS5rJiBnSioLIe2jwFlXAu1ONGHaQDH7KP1KmDT5XtKlbuVdXZJjmLST7lxWOSuwRFkiuGp+e3JShokUYF7TIJUoo2zKkNAmC6Rom1hVf10+9yplzLaMH+BUnxKxxacx+K9tveLDrArkBCjODwEUn6vME6GJfxb1gc/b7aHjM9zd7gRUtdKmPfmUMb8s4/1IzktB/8onIJAf/VagslhlMNlTXOn8rwR9/ud6cbPt/uj/+MPus08/7vZ3d7GL/xeAuB3/Lg/dks+BNm+3u+56tYK/zw8MmWnoEqw9ePKo+yf/9B93j979Tlb17uvWLkXgaQMsuX4uzc9c9uX+xeQ4tsYTPds800wzzTTTTN+c/oYAlPQ6iHrTARLSdArfdAKfQMoH6L6++iQNmwfxk6btew8BUE+f/Plw/fK7Sbv6dIXjur17KRgCPC2G26vN8CAA6rZfPsYNgCeAeqRHQLjf4RYAGDaH3bA65BQ6nPNxfPJ4FZ//BIDiy1/+sDz247jqiS+H3XYDKDmOn98ehhe3m+EW0LRzi90hix2uZCGzx9DjOOJN4ySMeGAAl74AFODKEx1c4lpR39UCrwYwhGu98PS9u91+2CG7m8DU6bTYbA8Ap6xGab02javuuLheXffvPFyO7z9ajI9BFgDIERX4KgFncbtcbdru98Pd3WHY7bATJvXpxYlPRrf7HevBvAFn3nLlbVqb7W682VGGum+3+wGfyCOVe+9/AljQ7zg8tOUQN1yoSLXeoQThQwEqhoCJze44PN/sh5zeZhG39lE5jqngLkBFuMUfs7YOn/AIdZw/MZdeFb5UOar6cfhreG1Djx+FL2gOGagRRMXBMps5Qf/a2eW4ugLhWhgZ5TxLFcahJKqsnCuse7xedKvVwHzADrR51Drtiw1eVQtlGLWeCvy4kR2+/bnGcKehTmfpnsCRzT12jEN8xikvzjG6aDIStBVZnXBrsgPkKdyyXyW7CPyJ+S1Led6RFSm2HmoqiFinuuXlrZGOayubeNLGS4d51ZuT3qk+yZhtpXx0V7ykpIrZl9apbg12eJlTAMq2EmHxSPtKBL4drL4k0zfnOJeAw7ExHSIzqxgCJ5KCmKnbJossH1Mu4vLPBK/AJ/EUUAfM+jtTtl46rgg6t4w6nkoJaATgW0AC5pyPXYflSitFJjuRptyKcnx2SweXh6Gs+QytsgLl3FD3BGoy39GPXhS6NTGgDl2OkfUZd16tBf/o8EcIwY3m2QsBNGfSCNpC7L4nnYcJzmSUf10o7rq//Pmn3V/8xYfdZx9/0j3/7JP8kCCYevzkYbbzjctld9zv6aN1t7xad9/94Lvdu+887t599520Odv1Su25iss5k25Uzjc+v/Jtk6OadkaMuG1V3uRMM80000wzvRX9igDU1wVP0iWA+iLwFHrDM6CmFajXV58u732aTt/rvsP3+M/W0SGAGva3g+DJAyRWm6FCLleglo/5aj5s8brxRDx170HA0vAYAAX06q+v+/6h8AbvYL3WgV8Dnvbjca8T3w9HwBRqht2Lfnh6t12cjm5vWwIqDuMWoIRjNO4BCneHeq5TR75rLnztjziLHiTuUpQ74HT1RE+jB1jgGGBhP6yv+hHnxmdE5R6l57f78XZ7GHfI3txux8MBF270JL1hfH+9Gt99PC6Wy2F4yNsV3tFqOYwP9NhzC0Kd4odjsfDhua5A4WD1W2xSzxWe/CK39gyLtSdRLHqABUCN7kRWH94tfD5/aQAY9oC4cbc7dC/u9v3nN7vcF0V+GoLJHkRRrbJ13ZF+s0nu9Nv1rnbtDv3wcrPtN1l1ASphi7+N+0BfPKl+YChdVAI0YYurTTh8eH50hv6f4h39POxAoHc7nW3Kw8sZe/GrDI7e35Rfu50a6yUF9XidMfeOllgn27Z04GgXzi0ObQmk/EMcVndA6nC6mkm34jDWdj63UenUtSp9p7NpgvpwBgUYONOZo/aHINJycUKVphrlrE4nW13RpuNJph/ZM2gxp9mug65zKgDzU21+ivpef2Fa0viUp3x6BvusQ7An0YzYZ0pzz463b1L+deiGF4hIfvjldEcMkQIKU73VnnAiJwcyTFyeDOVLTsdXICEQqPaXJsfGVQgF5Sjv27GNVbak0YgCFa0e+GWbKzFVf217s34PUUAi7SrgWvWlYLOv0TmSKlvdzi50ph9LQJ1GA9xSR+kQ3NjvjnmbCqlLqrZWOwQ9wofMB8h567y3r6OHuPNHnkapawKJ6fdSHd27ps/+tLwUUHemU/TUqqi2av+UU6rSrla3VDW1XD41SbdM65z64fnu2D1adN3nT593f/CTP+lWCH0KoPr+97/Tfe/Xvt89vdkge+p+9MNf6675x+rikZY5xmWpaqd6CqTGvspKfOq/ap+R9jlpYfK4pjIzzTTTTDPN9M3pbwhAfdXVpz/4/Q+GH/9OSzSawNOPuh91zx58eC73iwCqtu89WH/Q3718Ft4XASgPkNjheTz09D39ekAUjgSO/3W/ebwbrm5w5GF779NqsR8eXj8ZfuPJakB6uFqvhuN+3wCUdwYBoDZ348v9EUP6fnM6jJvdcdx4uNu+Hw+uOOHFeY8RvW/ZcTUCbtauHPVgFvxWIRo4YSmGIg7wAXaMALH9YnM4DDfoe/lyF+AkgLrdEgd0YJ73+wxP1uP4ncfL8fGDxeKR2wsBUPj8rnW4u8cT7dwy6CEPC7yKgDe3udFF+n9ZYaJBuFeCoD73VmmWwAbnq4AT5fQV98e9OxEBSPveLWc32y0ghlowXEdtt927LQ8lNNo1NPpBPfaNS1C7/UHdOuECM/Q5J0/4xq5S4VYpCzrJSg2C2VxET3mPGn2CVYz5ZtMDJvvb7R4gxzgDovSq9vGWccbobMbOc+OjRLCDQCfwA1+dBFlxuiDvjyKrvC1IZzIOKxYb10FlGiWOfbTHFS0PKFl27tpkDFK83k6ArAJPrqzpUtLG/Kj+fLuPs/f4auyePFh2V4SWRGUcbEGVN9fr4Os06kBq2gaQ6klmPlpnhyLtceuVtiijDlcaAvrK74792mAbdCY1Tf2uNLiwmbLw1WVmHPU4+AIMWMlvoNJVDDuL9ntM/LTK5KoJyuPwV+eV82quKVfuVF6jKN9XqgvPqkMpnreUsy7vgdErVrf2u11OTKEZAo7YIxFXUVQRtT3VffCA/pWusVOPfZCfL0jnaEvtimyrHxlVeqWV5GcUybVP82JMBGzKKOLGWS1QReYLl1s7l3Qk0fBDhKYrqj2VN/HyrxmeKn0vrOOKFfoRrrGkTAqVTRZuxWlrzUNt1I7MAXXSV77qY1blfC/9pVsQXWNS/JqXVIZwyVu01Wmcq+yecqMp9mnbDWP1Hp+NDz973v3kTz/slvTi4fZp96/+xT/prq6vu89vN93T57fdB+8+YuhLa2kpSqusjzxzvf/L/pn6JNIWSCFb57wpPTHiIrtxZ5pppplmmukt6G8IQE0kkPqyrXuG00N0JcGT4fs/c+mgOwOoHB7xAxy/u6t8pUoeHmH4YL0AQOGSPlgO09Y9+W7Vu199us3WvTu87Cd4PHeuPuE9HMZr3nYggQAkvrf5ynY1qjuM45WrUevh0fUwvrvCU++xCaiwPB7cnTXimnuP0rDCe/KBtHjmI0y36Xk4xLgzH4Wj54/r2+MPLBeLkT/9Fav3Ybr+XO754cMOvwaAMN5uTuPz7W7x4uV2vAE83QmE0LfGY3q4HoZ3H6/Gd69W4zsPF+M1zIWwCj8cjwKgBDYTeXhyHy4RbkgWLfAxAEMH9AyuMAle7CT7j+zsMnOLoK6hqIrQe4+8WQnAdTxR/ggg00ERNO1Rn1UcV6UARd4rReMovPEepD0gaec2OU/7E7CdBBWUzz1SOn50tM9iop9dRsAOt901wODWPCnrWPvDwXu2vP+qe7k59K5ACaD0LVFJv+Jw6lxTN0HcLxFVWDqEpn16Fjm6XTpoNDr+cwEBi6Yg79OqlM5o5fijOw5fjkkUKOX+JxTobDrNpi1R9g39JDA+wSMsB1zg8+hqiVw52m6jEoDpwGqTjrd1S27tutscAFD71O99LXaFMgIDQ+uVt6M/vOfl+Wbfvbw7ACh18cuJVmEOt7Cvm3LrNe2N/YauzOXYaeJOxxVpokW0f1olybY5WagN2LCX6q+YIQuSc05Xvtyo5E2c6wqEba568pZw0itIsg3TPTyGjof9UvXVWE+XQEeQVf/hKEnE/rEu50AAInnVd7TTVSHS2uDMNpScE34KkuJtsl1Ku5vuKQwgI88PiuA3l3MCrqr4l9AKoydzpdXRqOagV7UrOS27QJAFq1/sk/QLcdslqc86LO2KU4gibaSiOU1qOqe4c6H6X0b+kuE/COONXfRKxLp5jw1ll4yMG1H7/5bKn4yngH9vNvQhu5/9/K+6//6f/7h7+ORx9/Rm2z1/dtN97/3HnWeTStZavdqUTNyqMjVP3IlgMwa+E68gzHMcer3MTDPNNNNMM31t4kvurb9PVPBNAdTv/E7X/6cPfv8Xyk7gSXozgPqL/tnl9r3r4k8A6uFq7O+ePw1v2K+H+3ufPCPipt8Rrt7FVThshv3mcb8cb/s9ntRy+7Dv19thAlA+NNewXwqg1j0FXZjCE8W1xNNd+jOvh0kQXrfT967wXkiPgidKDOtsnQNIDb08/TXLqAblrvYQyj92dbCDgAYAxpd+7qEi321y4+ZwdIvdcNgdswp1t9PifvDWB1yixYP1yvUqwdtC4HSFRy8GQWMDPfpW4o5DW1MALPn8KPIO+Iuu0mRVqjsMBAF/jKpb6fQBq7y6BFK5wQFfhnLoME8gNXjjtnPK50bhu3nghS5i/B35xE4490O2CQqesk1PS6ROe3EIAVzlko6o67fbPXrid3V7ws3+2G/udoKz3PLgCtYWdOmq0zVoJTse6Zmbzd7VLGrsBRTYjrX+LB0PDDv76SfqctSokiv1Z5AU07Y44XE/YSCSlhtvQe/eQQZLh09HTSdyhcx7DxYd49CtV4AieLZtRU9SRZzV3C/V+G6dErwQTXmBS9VTpJNse93eeHO3jyPqNFSZstqvRaWbNhDXeb4BPFkG0axWCTRNS2CmHBYgGDJfBB8AAP/KwwSWiw7TA8weXeXQC+RcDRLEHDpc4fQHxWIz4xu9xuUXgLH/jd27w/41wdhMJH8BBklhQ1Q4KSutykna4+NdBcv9PDTFcvaNNdynj7T3vi4D7cuc0SaZKLUPYzd/DEfAruDJ8XCLZm3/q7K2y/Ey5C9kIBBbAjAFYQLmGhcyKOOk9sOTMqQL0FGntlFp9KrFP+cfNOlPP0JYQAJdUx6h5ZSORJNPNG+0y1wS+fdONNKlvuKNpnICFOs3R9Y0pvImkdLX4lD67Q006Uj3G0HOOWZ/3m2P3RKdf/pXn3WffvSz7v/6j/5et7q66j6/23QvngOg3n3EZ7fN5qa+bJy0XtgDVbzm1VksZOUtCrlKONFl+ZlmmmmmmWb6RsSX4K/k++TffAMAJXj614S//0GV/X1el/T6CtQEniRXoM6rTxN4+ing6XsFnkwLoLL6hFd0fTP2GzxEH5q7vQVAEXflyVWnAKeNzwrygbl6Q9vhEfHxQd/vt71yOa787jAMm9s8H2oYFgdAzmpY5h6nfhj2+hrHcU0Fjx4s3f43bj2dz9UmVLlA9cAbjrhwTAZ/0PdWnsPpuHB1CeaC7/hBOXpjBC8BTABMe58d5fa6un9qezwtdtujR3wjh62ALwEUwGG8Wi1Rnz1/3iflD+G44LjXSyzA/6JT3L6HP0cxwBkOxgJn0/O99bgEKNgKrPC0B/1GZCiD3+bqkAAKWKK37mpV7tlCjfdwIRM/DXCn64XfAoAC9JDPFZ6NgvDP0U9DBT2AQIFAVp889c97pkQATkkfArz3NHF16OcC23bwPEQAFfEtAyZPh/hXOMzIyh4BVbzw2VGTbZg2zxWJAb4SwgdXsrAfk0+9Ky6usDwA7Ah0jp7iQdda8g6w8XSzz+lllrX5yxbGMQQ80deeK4/Wk/PLZnofWFZ1BFGPrpY45AIv5t9AFy/oUHGtohDsABkBjKtYtFpVfjbjeOr06wxqt/G7zS6rLqmSNwGDjrntdGDdRunqk/2rzYIBRUuJ7afhMKIbQKWDLziyftttuwQOgOBsE7xeLbrH12NC9en8W9+GsWBMonvSkT6Ck+6BjyjqghocSuqulbCzs563Mi16bQtJ07YvbYq8M1nbSAXpK1QrYdqyB1l7ZLeXafXwl/otlBUp+UlV3ROQ0l7Bk+MgQLIt9gXNSf3WrWBmEjzbZjvla7/pAl62W76lqk+mNNHMGcvIV8AJ6rZH7XKsS3bSHcPhVZ9O/TQBJxtHMnUaya8PCDl1lI8IacuVfMR4S+pMAUHqb+mSSZRAWRKmlWvk/MkEuqBkw4q+EGMTOf/s+x4A1XW32323IPenAqiPf9797j/67e4KAPXZ3a57+exF9513HtKZy6ZLPdXeqf2mbXLmELz0l2xzSCcv5YpxX5Z440/yM80000wzzfSNiS+8X8n3ydcCUP8G8PRvS/5Nq0+//vh+9ekv/0uBp/cvwJP0p88/Hn7Y/bD7c15PGoD6CAD1AQDqAQDqhut9eLd4NqfNy+Ed4sv33+2Pq5vh3eFJTmR453Hf7zZ3+BwPumef3w2LhwFRwycfPRueA5yUeXB91T96ANYRdRzwetd9f7fvAVS346PVu65UeHDEeOz3gJ9lvyNOscGtejr+R/LHHrClTy6qAUzhlS5wKAQdkcV5g90vXG1y+95+d8gzmQBXbt1Txlt9XCpYuI3PfPwl7yfCKgGUL08WPy0WC937k+cs4IOJodxe5/OncCHQ52oT7iTuMbUCoPQecZLx6vW/fJ7U2ScJgJLPJPGgiQHIQWe6tU+skofn0hZ9ltwPFX/G8oCZEafQlaUGoHReXH3KkoqHVPQ4uvT9sfeYdA8OF8jg4GSbnXneB3XMPVmpziPQ4ww5Juk59OAUC/rcM0hZKgKZ9PxdZxuamKv5kn0Os4jDDHCJkyVZz832AEiqPK7cPyU4cQWDquKYbogDXNM6Py7aodOtK0lnpoqH60X3ABB2hdctkNBHFve4SiKeB9um9YyTKztqipP/8HrRff+d6+7BFUOBJh19qkv9rvK4WJRTCdGjjS527UU1lLXNAgZXWpTbAvIEfNVXvStygBLMpjbbYahj7m8ED6+8p6xWT3TCCzBioBd2a4enwj293XVPAYOCzO8/vuquVk3OTiAUnE1AYerXdLrd1dKY2QCNDq2vczUXVMI5LIGZUvdTVVkjKdMUOgKtiipFokalgED+pZEMuGJsbUc0NJ5tiwL+Aji4HM+qxXvWPMrbiV9gc7urVTz10lzG1hUqxtNxJXQ45Tu2Aq9Jn9sw/VSYth3ab7XODa+qDTLegG0o/YQ92k83MDQplz6GfwafXrxVaF6bjC3dtIcm/pfRBNpeLflm0rb7UFsZuxS8L2nMpD27JRMM3t0JoKjnpx9+3n308591//z/8ncBUOvuM+bZzfMX3XffBUAtlil7Od5TOGn3X0DiiEy94T+QScpRSGn673UqrTPNNNNMM830FsQX4K/k++TrAChXnlr0jQBKEkRN4MkzJD68AFBPrpd9HgLb6HM91L/suuv1R/32YZ22531ON8+58GjeJb1fj8P3V+Pw+NFjnJ0XAp9+i9dI0I+3gCIi++3dsN8Ow3PiQ7+JzHLXD4Aot/F5DxScXX/oVx5dPm6Pw7ha4u4hPuDIt3ue9EdzhLkHSsgDbfggXdXp/+T+p2E4jt7vhCOGEW446wAd6MEvQy4/hBsKXARSDJPb+QBrx4Vb+iiVMtkrWHH9YcoJkYASFFYbjqs/+JKNzwEgwrmIW4djZtwf8u2EbMM77MnDQurGm8MSyxXeAJac3EY34LiIGeDBFViBSY6nA/rc9mccP44mmhaD6A7LAmQG8OjQ7mjMHiSAT9q7SqcAtXnf1LDFMBxW+HpPWHikR0+0B8fdU/N8xhOBmInm2c64uQBczXVrmU/VLWeW3rdt4edeqa3rHwANwcjBUwMFHDrYVIwMPanxgjn4rgHi9AF8BBkb7LqlvIBI8t3FFx1++8J7hvwouYrifVCa47SMdVx6knba1YrhoLCrG7/23sPue+9dp6wrPspYPgCK8EgFAUfauN9xCZTKIbeR8Q3RRbE434In5lnAVgExBhxhZoeSBRyg69XoKm3dByWsRchBF3A93xy6z292tPWQfrFNiMQBtx8e0B9+xNQrcHjQ9Nh3Th7timtbTc5lf+bVnFl13TvHaQJyZZvtSDo8NdUMyooHMmqvQrRfvblkVb2m8zFzUlEHEyDaBCIFQBkN1XG17nDMyyYGyHFxTvkBNDt2NnkPLuCjElmtVHdJ1XgIvOpQDsddm7QFu7Q3NpeepozIqzT1Qd7Jdy7YB3KqvwxbH5RIYtVE+ZEw65xnY4tTNPV71eJl2rD6qTqH6IW2JL+AzjY3IUtMQFCeMYHNDgB1xX8DT8dc8p/nT//ik+7DDz/s/uU/+Xvd9dWD7uOXbuF73n3w3iMm1pJS9q3v9nSzxQAysB011sU0XqNRdct1utmcVuxMr6dnmmmmmWaa6WsTXzy/su+TrwqiJgAleLp4Xm6j3+v+8PF/6N+7ur/v6dEK8PSTiv8M8GQ4ASjB0w8MQQze47T6fOifLz4DOJH/Wdd977tu2QvO6N97B0QyvOxfdI90jr1XZtjd1QqU4GkYHvTLYTPs3V3FN7PXAQCFbK7DfjesHj3qDjcvBSiU7octoaAJHNV7hDm+f/inQwfAOhD2w+budnEH8NCvIhPQhXuPz/ngejUACFwrqhUeD1HAkz7tAUzHAlWADfJxkU7ILbsBJxawc/AxUrrF+HmArYT4wSdBDyCFNIrwWw62xJWlBT416iJXAMjVJf0Q7QdI4YyGp7N8OlBmPAq4KJOTAhcgFtwfn1PVBSFiq6tZROPoYZ+3UO0xbswqkqtVcVoBKh4A4Yi7wuM95G6fE4js9kdAVoAb6SPacphBf71aDI8YXypyK58uUjq1x9NHxMFRHf2lS1uHV8RZipcN4UkhL88258Q2j1cXjNxuDv3LzS7OXe6lApRscOpoj9XE+bNNFiyXXEebfCLnOD44Dde/FZTEh8sWPtJZjaGHVecWKkGHYO7x1bJ/58Hi9Oiq7tFye9/1epFnYOmUxyG3Pg2DBHr0W54DFbu3++753b574fY9bC7rbKDghX5DzxrUphn2j8ZomG3f7wFVFLGfqmTJWPeawpGjDsHTxy+29Ae9EL0FlHTQtdePnM8cuqacH68AhVZ/ZGtcmtNbY6Kprt4cuLRF0ryAg6QswTtBOrIljHqfU/rDPF8t23JGnbDOV9eKzMxcNNd2Ok6Wtbh5iJSWMBSoMtFTukvnPS+6FFM9r9QngILpR9IwICrlLadMgeNpNUeKGSpPQtnKk1VlW0I57TbTeuGdi3Hdx6mfV/Vg6dPeUOKTLO9W/grB82cTy/LXSkHGXpf9AkKn86MaVvZa2s/O9GOBnASKIOuKos9N+/TZTfezv/yLbrladTc3N4DwRfcbv/4D/31027tNPit8HLtHTx75X6ppVpGBceZaolF87suJIh3WxLenJi3Vb6Vlpplmmmmmmd6C/roB1OXqk3S5AlVg6gsAVKOf/cU9gLr2J/5GOt5/xts/IP4M31vAtHj2tH9J+E73Tne3eJFVmXj8kKErUDtwk+msPpF2Cx/f2wFPC8DTjtAH3iIfAAVE6119GteApLt+xA/oa9XpMHjv0LASPAFKtvAAPIAFwZHVqVflo/c+gTbkFaAhZBRcrRnwZEefnUs6q0duu3NrH7KL0ecmIYMjF8CEO5DQa/Q2Knynky9EvF+KwaVx/BFHVw6lEMGVHBf5p4MP6xVHaZ684tt+uwCXyFU0dVPeLXXlTwKG9JsHHX3L6T3Cs7xLVNiGUtP6OMhQUn12dfk9AjLq8t4l5yBZZkZqiUEagwuWXTnI0cKOMV2Ebz3Ill9rezFO/KeLhM9NGU/4ozRv3ochOHB15W6371/eApgOhzjXAKf+7uB9M5QE8WBHjCgwMHRXtNDVEw9fMNQnQ60BlbjdTmCYHj6THbUCxwac4Enn3iI8PnsXfb1b9XI0ObLK6DCqsWwop8937XMlyWf37JhABaTiWkcWPJjVMMHRLQwBkpRB5LpiRqjbj8jSemwYV7YDUl5w5qrX0sHCQPBZd7c9dC/Jt04nlYNiszPQlBUYBBDCzza3ZZfQlShfHr5gWr0609blYRfa6XhkW6J9SbpWpRxh291WqdDrKtGZiFqvA+3Ne/5k4CdAO/zkax/z1EgmbkqSnzJEM6m8kuMcKZ0JJSIl4yeGcrDUF53I5BMRXukzfa+zyHjyI0M8ZaygajVeefd6pIk3kXrO5dKWqXTJVY3FU3Tih0NE27PcAgnkEiKoLqXqVQXt82AoEnZ3SUMtElMu6dxhrxF8f3aIQgMUTHaHrCtc7znkfzST/qPPX3bPnj3tFot195M//tPuX/7jv9eNV9d8Jk/dy+cvu+++86g7jIvYfd9HqaTs4vKzk/6gvZX/KlWbq8cqHzlt9K+CmWaaaaaZZno74svmV/J98nVXn6TXt+9Nq1F/+PjxGwHUdQNPP2+rTxOAEjw95VrhoH6X9BlA4UF4CaB+9vIvAFBPQC4vUsYFJ5zbYYPn8oD0Dp99v9146MCw5bt3AVbaEVLcI82FLgAoUQa+/7ADPLlW1OehuQCqYXsEZB08Ec9DHA7gmWG8vqYCj+rTrxry7CfAFO6B90IJgCYAVfdDLXKMN/w6wgAAdADAKIe/Y1NO/VEV+D6AMqrTL2f8snuKELCD2BEf4XS02Xr22AYAc1sfsjipriDpD+tPZCshCaoUaInw3IkIKtPN6E/63AFh+D5CmtqeRw5IQzAm4AiPiCpRp57YVLKQvims9LnLR5Qu4IOMStWHA4257uGL/vh2sDtgjrU5SVEQR5XScbJRcfLesdTpIhDZgg63CQbYqAN/vfeQA1eZbrcecV4gxFWwkquasEOjvX0qK0j2sCMg+NG51wRboLPo6o8AhjYGJFRuAZ40BsF0HHrq3hixpX3VnZwwzMus3HiPjfci2WE6oOXg8sImzRJQeKlXGwqA0CPmU48y5k2HJ2ib+Grie2mZwMMBp4OdHaQczFoxE5AEKFFGkHlDx9hX0lR/jUTpxdCkoo+4AM02PnElzW2BeMgP3dMaSe8d2mfbIWbRX9ThG5eq0o7GM+4qm7I70taRwzSUQ8Ztkm69S//ysu/Tv7THlTfHxsamhHGlCO1aLeEjykW9Ldv6bbMyJqbeV3f6idAPhvnmOeeiI/3ImzaSR0C+KqqsMUdbufYLQMqnPq7GCqlTHYnnfZK6pKrnntAVu2Fmhl9QK36Wb2n7yg97WWHaN9LKJTFRK+B70x3O+c3cKnfuOyjZFY260uuftlau746v56M+v9l2L16+7D7+/Lb7+K8+7P7VP/sH3aPHj7qPnt91z5/ddu8/4b/x2i180/g1/a1Cf53RDrWaX+yqtCReJXklH7MI3yw300wzzTTTTF+L+JL7lXyffN3Vpw++4N6n18HThz9d9X+3xd2+N23dex08fUD8aQNQty+f5fS17t13u8VzH6D76gqUF39ZgZruf0Kbx5gPx91mBEH1rjyhoRc0ZcUJz2lYV9p4BxAiP4dEeK+T9+bUSlQAkfL4ppRFbukxbYQCJvM95A0kFR9WSVeZtq4y3R8soV8bgLNHRjR2PB0WeNLj8eTjdZHNs6Pi7+HqubCVE/3i4zGmC3zOhYYS10KQFH+uXOmXiBhOe4xSTfb95Ud4HAxlNNHDIbwhKPpwxkvGhSjqwzWiPa42wQqYolT5JaKjwCScb33s6I1DBkCibIvp9/TI0A791KipdtLLcYw8WEKN/pUrm7kan0q1NMDGFV+9aMYZd0sgQMPnS3nAhEd25wCAbBl0BSROvGiEwGPDBd0PcMK9N4n50ZzfuOIQYqISylRNAWU69NRHd2GIfEGPFmklKgLMqjuKXxCahB0Mwy1+Ni6TwXLWw2sCE5avagFG2mu+gfkEyohzlMlWSIxSLmg8dlhv9VrAFOgqlcekysemyLpKJqBTp6OTniUqKKO/Axat0+Ly1ekkcuC8P+xqVTrcluj9PwGM5CManQIfy6m+bEF3W4EqgFj9lXbyl1MGqRTzs5qlPSpQZ7YMTsp5E8A5ZiH1E63xL9sl7XKcGeLSxWVvOBELd5ec4uHbSVahPnSVGnvPPMaP9qX9lE1bSVBF8pJv2RYvMlZlo92KQ1V36a1cqaa00Ly491T5U3+cMw29LliS0mETSRt4SzDxm7Bpqfph0lDcS333VHLpyikJGY9O0rKqNgnN1L3l8r+6q5xjt+8+/Ph595Of/En3f/vdf9g9efKk+xkAyhUoH6R7zFZU/0u0OtTWdBfROxjgP4PKTy0Vv5BTxn8sleCvKZnKzDTTTDPNNNM3Jp3fFv3G9HXB05tWnqYDzD084r12eMTlwRGSh0d82gDUo48Jfx0g9Ul5UM9Wn/Q/XH4/9z95gIQrUF7mCZxu8Lyu2nY92B5jnqPJhzuAFL6mCGQ/bIYlsOSw2w7D9iog6jBuh+MeoIVrjx6gyI74evBZT4Anfwin6IHSi/50ODTglPtzACPt4IjdcbFYrN02RxoQRP7hWKtEJAkAVUToIY8HzzY+/Ejy65AGGuEqy4K4yzRncJW8+HFAqpJH1pZEboHrgL+mlxd/h3JuuzP/QIPAa1mNYvxbHRN4wr8HHMETsPBCjkLq6ry/CrmgoQAnyskXZOmt2L+umPVJ67NQRrlyO5WI26p/nHbD0aXMRTRuk+6SsYKgdpvwo+Ti/7h9MNiQOtAXtg4/CnaHrLTFhyJwZUVbcKyPAVQCAspnBUpVbvMT8ekM42d3PtjWuAPryXmuGNk5rgIJXw7WonJbA1UzNZBW0XEChLRG3Xm3oc1YheRHgYQNxMmPYMAFaVeDct8SaZ147bfXcjJd9PunXbag6lfGS11qp6npAB3+WGIj0HU4mOcyZZXLABLabu/JEqQo72SMSLq3HHrVqFY+szYXky79pT6qg2r7n8VM2z77aLJPldboa29/YlPK2hZCj2B/sTnk4b9MUcAZdWBTLsdFc3jz1wOtKX2tLkLT6S8S9s9ipE0AO5ufnjCjSToDQtiHhVzV5uSQlXmUeaJMjY2hw5tneKE0v7LA1BznkaXVkaGeBisULaGY8ArfuGHJ2F/h8BZOFUBMRpPJu3TfB0a0zXJJXsQvSZbltXvSpJYSnXLvaZJVxupTDrFJ9aX0vW7CKQIJ9L0H6naz7Xxuw18CoP7wj/5L9z/87o+7d5887j5+ue2ePX/Rffe9R92JMUtbG1kfw8D7vZUTudrrTJBqTl/0B2TZ18u8mppppplmmmmmb0D6dS36jeirbt2TvgxESZcn70mvH13+6c+W/ZO/rwvVABT0bP2Rhw4kfgX6mU7fW+HZecnfg5Rgn7f0LW77fkO4WtwJjABQHhbh/U/bugdqgz90fdXXPU9rl40CoDaHHT4daIpv5MWwHrfH/bhaLsk/oH3ZH/d7vP1+XAaFeIw5LjV+IAVyKETv/kDeTsftuCftrVBuy/PyID782kCGA77Z6RAAJDzI1jvqdDud2/QIrW/w6HD4p/GILL4DgAb1bocb4bkgQXkIlViF77kgWZz42clnBuj364O4ADTgqXhqnw6/nadN8QU9FAJ84upW+GrAPqrydibkvMtJPxpbcRstj0kW1I/1YAuL4c5oARkAgwAzysU+nF6vcpTiQfJH1kod2WOX5zzZAvWkvIoWcRHRKxDjZTlXiMqZMqU6bU5WLoEKYKqn/zyKPYDCJqWEMaQn588plK14OPMCA/9sujamI6kyGwaVb3VYrurTfUudiUTkTJNjV23O84AMMQUONuUeqwA3HXfBn/0juApISxlC6ranA5v4C8gQhVopacO2fJgRSOerG13Jt628jAsaLW+bBSxOB010crSWRFZe2U4eE0m9GYU0VF6TdjwtQcJ2BJAYt622o1Qg4ZjJrzZmO59tR6kmeN+VHwDtsi7U5xjx1KOOMqnqTN1qLDtc7asPgpyqY+r3lI9BVXYiNaSLG9NAeyc5+dogTbVVfdZTNvjhKOl72dJXvNdJbhNLn9mwalu15dVScBpfSt+TThjOOUKgfVPyF+uWP+VPoa0pyXpP6yJQuny/rx2yYVNftrJT7hR33no+qgBqPOy6jz6/6f7g//eT7n/4Fz/u3n/v3e7nLzfds8+fd99//3F3Wi7T/61S3itMnc2GqU77XOCqhNSG+ZyWav7KKWsu82aaaaaZZprpG5GOYIt+Y/o3r35fvZGm5z5Jb9q+59Y9w/fa9j237hle0usrUB5bbvzZBYB6+WzsDQVPt1zLl3zLPum6BxtgzurWe5ZyVxJZeUDuYgN4WmzhXAuU+mkFSqzDl7FrNQFPuXIPlDziqyxaATBqW55xQ7fq4UB5+ETxyT/43KcF+aAI03iTniJA4b7umAI4UVAsYkP0hQosUR4nWuCCdPLx8jFNnwA7PdJcYIM7n/ufAsSyMgTicAlBH/EI8KENgDr9OnS4gpU+cAUpK03Uhan6k3lelHHLmu/igm6HSwjDIafw6Slpve3VBbYK2o13g2yOXHcsUkaQoTzCQkBBEhWQpg8nAIUMQoMrRXtP7HOJikrsTJyoeDv9XmTYTtWjB9yWBSFBgyLhHOZKbdiUGmwuQBdkQMPMFvgkCxfMAIeeZGJWpHNFvqI0plaxyuGqfCuMSisml3EipUblolmmgvLpjFqd0KxiV9NLZ2KiFlvrq3nsKjYKxAioqPt/zLIcaQu2jjkDTt9imon88VZ6ywIGDHtqJQeHE4O8cS5FKJPGENIyJzLvEHlTnQqWbJitgkqLbWVbIPmtzhIp3SmAPdqrnIGAscICK4bWN/VR1cUYkbYPTPLZTL9qn9v3nJtVh3Wru0hZbUibSCgWWVU2scgQrzqTdZ9XQZEy91Fri1zkG3cCf6YL5FUPTHqsK5VNHKJTXW+iSe+XiDQF6JsqmYy6oKqyxiPpvDtnpzru6bWir+RP8bR9irX5dUkx4VIRaee49QugXIF6ebfpht1d9+mLXfe//8Efdv93ANQH773f/QwA9fTps+4H7z/qjot1NE/a7dvqUTlWUDn+aGCq5l3lKHfu+yaabEN50BTONNNMM8000zcmvpze6vvkVwGepAlASe8Boh69BqAujy/Pc5+gy+17hgKnJ1er4eXz4guiboALR8CTK1DL8SbAaYOXOAGolYdFENc5FjgJoLwzB5F+IWBa44Yd+pEg/jBAAMgT/76tNgUpjd4ndSgZkgCoM7AC+FB7Hn4Ln94eB0ARjrBVggqMexBetzh4fPnpsOiXoC2BkIAHEENjRHHjAqC0WC7AYQFVHioxnHbk04494Gx3PC0pPxz37lqykaARPFCs1X/00AX9aG0Q+3gMOcBKb89NUdmq50KLq0cCovAKWx0APwA0/BKfJixo0yR8o/Caj2LvZLWsfBX+8FoAgJHBS1YXnrsLInHbBV60HCvsS6TdZud0XGgQ1YJ5aCaW51S92tFnOZLxk1yS0jqr7xdYlBI2J1fyfDxtwA0snHTblgJcxvS1KhGVAhSNhV1yZ6fQK+1oZB3lnKlCCHDOSpTBTZ5WMJjROZFFiy7q4QrAoP3h8BbwxFUyDF5AQxXWCValeTHL0OKRLUqdjk4GPCMWUGd/xAbtK9FQ2oJ42aceE8Zb0PLVp0x0GkmBAqr2RChy9kwBJ0FeVlbCftWFn9qnrYlCpce2qb7sdCoYVt/S6tT7KoVfkZI1mnRdFkm6UcDnBV3mTSQv9iA6VflqPyfrFbLbX400uZY810OkjeBZCd3bIlzETd5rKVKt5ZpI3ie5qfgUSpd5xW/zLGRfnq1olZkvp0btUq/xacZP/JKZJCTGm8ZqlX3ljwDXTJiXm2037Dfdh5/edH8AgPq9f/nj7rvf+W730Yu77pNPP+t+/TtP+Ed+FV2vaquxNLRGrTN/ksq4JhP+VJC0cdnTMFSZmWaaaaaZZnpL4svtrb5PvgqAkiYQ9cEHXyz/+PF/6P9LW4G6PLpcujyBbzpAIs9++kw3DrC0rOc/5f4nAJQP0BU0mecWvsPmlu/fh/5C3B+2n4KCHvYHV6BIB9ngjblFjzLDuMUfz7oN/PW6B/1kBWo77gFSK+U9OCL+rNv0FNsd91HjKhOoCqDCxXe+oYdG+GBZV4jw2MQxrpPUahQ8rNT3z6ESGOaWvOUe4JE05i3HPHTXrOHkA24BWYxaABaoIIdH7A/duNsfxsMR2ATasayABd/FbXIBKTgRI5XYeegDkWEsyvGdgIzYChzxFG7XrlxdoSJMpDx5pLwTRkCnXg+lSDrgKAs/zTc5YI+sHCUO63TQYNL0A2r100Q0EjbW1j0BUwCM9aKDhpaTTDzHixOXn2178b4jC8+VKp05w2zz0obabgcUUkPAk3rK3vB0DAVTiadIXKwEOnvTVVR11RvSNi3rQCXvW5VOPhFqLCGMdW6aT+XJLyI7YZX7RYqzZ0nVvS4AQ7SpSIQQVvekUb7d66c6vERUxB8XUzZphgEWYYR4O9V9UbGtlFfdGGEvhkXclTkLmVeXA6pgUTnWGS/6OAmAIPVQrkLVVzqUOvLmjAhj6h+1qK8+4fc0VVdh69t0mpRUrnqbOEaaQdSdsqb5S+5kQ3uvKdrIIgaTLGQbTDjQRrRCvZVSIJnGTIR3zstbUclesIjE3qZLMpz6rP5dc/HZNeZ4Nk5oqqN6Tk31Sk6CFlcfjFdruddzSZY/y9FxNXZKFn8q82rK1UO0Imt5T1cUQD17edutjpvuo2fb7j/+b/+5+3/8y3/Y/foH3+8+urnrPv7k8+43vvu42y9WqUfyfbJM/fKr5uJMtTkPJ37etdHEZLZR4o5rycw000wzzTTTWxBfcN/o++R14ET6C+nfNtkPfv+Lv7seP668q6v/lPCnFwDqelngae1NGtDq52P/CcgnccLpsIjp+PLNy+cBRvKmwyN0rnPaHtd+U/c+ebmlb3QbH5DHFagH14CAHXFXotrhEVdrV0rw6/f94PY9wYBHlvtdvj1sRleb4HkGOP5M1A4CJleJcAb70xKf3mUmq/RGpKwuAVoEMy53LTy+XGyj3y+gIj9A5jSC8UgRR5fLPsjQWE9Mr/ueMGE8Ue/mcHDr3AInFRAjltB9A1wBrNwuRx42oQ/t/C1QlqU0/GY7lTYJTtDt1j7Hy6fpmoV/hvtcQAoEV3m0lrTx4AXzs8KEFnhx9KgQvsBGnGmbUFR2UIkTD12kxXoFrbLrkJR2l/X4RDo9qZN2mYcaUkfcR+ctxZm/wSnpGIrBt0ERK3SUfAGTAIq0LOu/j5+prNb1rLgp8iPCG2CuqnQlS37JhyLe4lCz9BWyLVMdr8YakZjStmXqxfqz20knXvwGRFEk89KR5dXKTJR0eNZb75Uqqk/QL5JSl+R2NZumLhuU8IKUz/gTSbyly92XaTuMlUCt+E1EzL8EZDbl1RPVmsSsP/mkCSaq/HOx+3SuKfUawZqG8izr3OOVMi1vIvMv6X6czKtwstVrynOoJjWxuTKnIPmXNPEvqYoV1/zpXZoAxGWhy/LnNkbxZNU9TZom/n1/37+d001aXULrykY+/daItD8zOPaOx/MXd92433e7w7a7Hvfdzz7bd/+f/+9/7v7Hf/WPut/43ve7P/n5pwCoj7rf/o3vdetH73T7Vsc0lpJR9WePMCnrm8i8srjib6Kp/BflzzTTTDPNNNNXJp3BFv3K9FVXnaSsPP3rLwdP0lcFUKsGoj75qA6JOJ+0h4v+nLjASQAlz2WgxU3fP36EfANRXrsNbj3h3kMk8MZ8FpSrToImyrcH5np4xC6AiTK5ju0Ic38f9QCJg/BB8FTgaPDBuQKnHeBKkOVR53j9bqOzXECQJiwAUd3pOK5WcLNkUaa64oOXsxD0YL5xABahGYAe/IVsu1MPLiksV6HEC8N43B8WaLIz3GVnra4OjXvAE05DAA9ef9mTe5tczAkQQru+iFsFaaMgSHBk29CWZ1PRlaYWC8/PAmhpE32gb+SJw9p6rK161q+PF1/GetPTqKcAOrGevkZA02kjARwbpKOEqL4dFjp6zk2lEyXULr00y1oVdliSsqhQUwwxMG3sPLfRGYvhCaSKpZ6WfVGRRBXkakjxDD2YoomnEh0xiiWibJiQsqQApunklJkObAADpkB1TwqmbIRsEYFyCeVBkUtYsXJSSVkORnoz+cZ5K6Gki1FBcWqVyVSVmUpOxYjbqMgXuYErdaexU7Zvk0SRMvKVytXkBVzKmpPNYBd9ICVWrEpPIY3LOPpnQ6WLOo3man0o5R0F1Y6wLkjGVL4y77UVlfVF5ll/WZoWt1RRzTHH+9UyZ4L9uv6vQ5adNJce625z8jXdypl+nTeFE9+ud1zkpf/T2dU24+cyFmiJzE/7mPj0Xpml9Tw/kmqxyiqyDmz2+WsP+Xw/f3nbdbub7qNn++7f/4f/rfsf//sfd7/13/yw+/j5Xffzjz7pfuODd7ph9aDLxmXI5jblrc9j+Tms6WW9hK2u5CeKNfCKU2HkzJ9ppplmmmmmtyG+YL7298kEoL5s1Wmir7f6VOFPV3/U/7aRRn/xBgD1/LNFXOI3AajF875/OTwD1bxD+kXQjZcPz60yj4bD88/G7vq6AzeBKbp+D6ry4bnjgwJRfg9P4GnoyUgIwLjdD/vVsj8eDuNuA0BagmsAUDuf93S1EIiN+NrD8eqQ48tdkNq4RW63QBUaPZ1iQdqjymPWcVyPy3HpmeqYzvd+QA3+tyAJeOJC055WL7Gl84S+BXUvABGgCECLIAsAtQdALdCtXYIWxpVr8EBgQOARHxSghV46K2UEjtgZ0ESXgImOWcliBJAuUKMOAZcVwBErmQCQ1X1NiIWYQuhEhrG2jH1MPYKIsoM4PW/7BDDqQR4L8h4lJZ9Qb82T/c7b5DI+YSIMGEGNely1S4YKaFQAM/JVTj4JbYtfJave1QkzXVT3XJUbZtONx/OaYuHRXpPFMFChrTw7Z9JUwuJxq6kk1lWWJJMgthlXD5LTR/AMFEKtUIq3AtqYdJEub3JUMymdMlNBKxscZ3npvvQ9tbIXlBRvOtCX+aXpXvas7VKMsJrWnPWj4KlpiJ1Qyws1ljPxvq3E7Jso44/gPoer8QpCKwNjEgg1/Y1X1WI7cumrFkbGsm8guSnWSOnJvkv+5NhXWOWMmlJ+kq1qai3uTCaSkcirYeaGsVaCIK2SF9srHol0yLlksVviHDdIyOcHxiSXviWS+Fmwap3Grbj1njY1sfq0Vampd4wZt6/Dg3k4Hroni7H77MVtN2yfd0/BUf/u3//H7l/97t/v/t5v/SgA6mcffdT9Nx+8xz/669JLQfVNoWNtbZP+NnohuamIOg3CITvRRtPYX/JmmmmmmWaa6RsRXypf9/vka8n/MgA1gSdJALUCPHXdBJ9+EvD0o5b6ZLWKcy5dAaA+B360ZAGoZ0P/3e/0/Qs86/F5tt31NwAoD4sYbmoLn173Dk9bx32x3fjM3EJGpEUeAqbDDpxw1Q9reHvSx31UJY+qlC2gQugqlAAKYDMMBwFSPTSX72ngQa1OTSfzbQhdsbJuHJSF+eggH4C0Wg6AQ+KetueWvRzGkK18Qo2AInwI3P66/4m4BzYcDx48IeBSr9vvDtQfoDR6E45PVMHb0dTxtEBXA0niGaDN4FnrtGCBw5IDK7JbECP9rRvJIdsGtQXGwhuoTh70Z0nHjaI0xDwvZlOAFSU9sMHe0s+i6+wM1aDHBDxcICKZe3FpYJesgwnpS5cM5MoVpE+nTFhcOHfJrwtkacqEAInAbO/DEcgp6VwnWaWUaVKtUGK+y68sO0oFllWoZOSfpVvRyFsugT2gRGUWd6JJxy+ScupJySi810H9r1DZR84Xq5uKnmXfTFMdb6aot5ILkVqRmBzVyQZluBKvjKkJkxNum3Rilat/Oxd9Iy9xAUbpr9yJP703PYZcr5P8S0qZ1IkugnttRdbghJIv3dc7yZT85UpX0ondh5mUofvSlTfFK7zvtAqk1DjxG537dKJz9LJHJqpU+rSNQUVL1vxLwHSWrVhMMj2BsMz3YkZ1WHlVXMrHv/Vr+ldqLMkxl2Ahe+o2h1P3gI/Fy9vbrt++6D57eer+5//X/9L997/797rf+bu/3X364q77y59/3P3wg3e74epB7LdPp35xlLQgPK6ypnq1JJS1/mrPJVXSd/ugxnummWaaaaaZ/k9BH/1ed/JqyV9CP2nXb3cTePpQ2HFJH3Tddwi8BE+y/tv3uk7wZFzE4/Hlj3mFHlYgBTy5XHF93V1dX3VX8Na86/Z6rdZdt+K17nnxzftwueoeLpfdA67V0u/0vl8tcdf7Ja8FmGnRXy/QSUj5YbE2zKEP2ai2Wo0d2KW/JnFlPBvitOSQrWGAFzx9wNqRNHHv5xcc+H2vmPGAGtCYjkkuV1rKS+k9aA+Oq2JcOB6qBxWCZpABAroqdDr0wxaYp2sSR/CARST1sqjKnXhZYaJVC+z02aMrVAmzliRWKx9ISs8t0RBURb+Xh6YvRTl0ygfeCa88FQ9+HCGcHVvoJkT7o6cLTmtwmM/3YRzc6pYW2FaVLaMP/egAj4pcQXLaBHyjVXafPbwiXFJwmbSmFGmVrpL3g4WpDXCMao99Z45HK/sMqP3pkNDL47W96hlMxHH8cjqgj9A9O4o1Cud1lfSn0VaD4flKxsVVRG/kuoxnsGHJ1nBzpz5xvdXL0z4M7R/JMPJJoz+2tIv6w29skW7lVF6uxqlL8NLilrV99IWOte6rV/Jpv+M9ySafejIRbIdxbLTqxLn89EZHdMmrMpbNJc98Y8rmMo8PVEKVlc6qllacL5MVt42Nkcu0ZfKLg7YSt46a79ZXY1n93WwzpN11TTqQSVg67q/ioT7XJRXvgmsjXhMyP21Gd+QNuSrPuSqP2s8XPEz2VDsftDw9eNkHEjNDXaHN4Q1H+Ukrq05bWbqmVhDlnRYTsS3Fp/X0d2p/zVxl+IiXvS0/fWKY/KaH8vkFR36uvvOnLz/vJeebdSGbBoYR3Rqq7VO9sZt/dekT/0wnJ1peIT+Rbui1Heb7845XGaFElfnFkjPNNNNMM830NYkvpq/7ffK1v3/Oq1CvlX38H15NT1v4ahWKL9y2dU8SQE3b9zxYwWv8dOifNvD0PtczUFNWm/judFXpZ3xzv/NSsOQKzg1yD7vNcJstesNd32/lI7NB/gHhfrf1XIWhX6914D3BvN8THnpP2MOP61ft/qjlcDgcfGCsMG1AYDy6PY/4MatOdYPPibg8XIPBB+d6l5Un8ul/AkJcyvE486w64ZQuZCmPIw/UqNUpnCVNzA41RsqVL6GJ9yq5JS+PObIeHIsFnpJrNfibR81dnMAbFNKLoL+okXdG3A6jP84rWpZwxSs7FxkB9Qm+Ro+1QC864vmQQ5tqDPM8JxyzgkmWyFY9CiLnnLJvzNIHxSAVW210kNFcqbQjPpgNh5PyKBPJpQfN004y9biMq8VKygNTTQvJdkKHryWZ2yicgJRsna+piLIJG8PKJ7KsTlscMELtCxk2LXKS5E3ZzLxQGZvMRhfRV0i2NqjjHOeqlS8ijSbbrOdNNJU758b2crhbBYmU3BSWTvmvlIWSc2FTUcWKW27sPcGjN83TAU453sJJZbz5Z4YUXv5Ka8tLOuXRIx/SdJvdioQqnpKvkC0r++4preXvcnylV1OX+u/1GotOFzETq8lYss4L8tMoZFLY9iLX+k7S9ki0/iktVSZ5Ts9JuFFWjBSDDOqyPADBQo2MlcaqzxgzNunkRe+9vNKTBV9G05y+pOjjrUpbCyOk7fJTe+UJ5PinQm59TgRG/iDhD0hPn7/oTptn3Scvu+5//vf/a/cv/slvdf/sx/+g++zFXfdnH37Y/eB773eL60f8Q/DWzEaoVrvX/SevtdO8ycyL+GR/jblMe6TorHemmWaaaaaZ/ppo+g56a3odPE20WvmV6Ba+3+52u7+Tr8MR4PRDI5DAqUVfIcFTi57p+3yDPnpExNWnB7w96Lrr6+v6ir0OYMv17pqQtq3Xa+p37elVWvICSQGwdrpF1LPvlosF6KXrfY6SzLz83uYSPR0Pet7FO/bHuoGI+Iq8cUVIqaWrMXhjV+uxW+Iw0DYfM9UvuxGUZXvIxBPTEcn9Ogc35XlcNxhvgRShgM8VOFdlllfoQem4XAzL5aJbgYtcTcrdU0jqbuCAUTNRtAvyqAqNAJwYXhbjeqBQe+PZGaco3dYcKkR0ks8drjZJRuNRQ9BPTr4QC6TscR+nRreLFpUv1kro65RjRoT6XHFLRnRjoNmEKYJenfT84oyAM0b1Oq4qTQHjIjEVYJj3T9lse4EG16/jvmx4K3NJdMjJUzlEwC68RQfxGhWcO8tfFHEsDH1DfSj2GHJpn28JJyJuO+KottAmVjMvBU02uQuaUoaTKVN9E2kjTcllRsKJIlx9qGNqOF32rfOu+vheQtsygme67xf7UwoYlkc8N/XJI88r+1JJM70yLzTHUJ57UyteZUuuZKzXtYXJBlePYn6u+3jkm8yUl7pJVPyynDORNFfq5boMvRbkxS7kJ5sse7HOUaFvUsbIhOF0FdmO+7EmcGUFvoBjGt+aDzDNJ0ivR50pddSKYNpHGDvI99cU47GPtKt2/H8689ovOed+C4/YNDbyfE9fpWLkmh1TXyhzP5YV+nnys+Sn2cuxdzXY+qvONhe4opACy6vrbrWwdvVPbUHXYsX/wEXTnqpz+VZx9Zcdqku/yA+jybT6qrsMLWUmOr2It2IzzTTTTDPN9M2JL5iv833yjb57XIHKPVC/1xjQmwBU3QN1b89y+V+J/wgA9Wfh/RwgNQGorEB5+W0JjU+H/hnf0q7hIJGlJf6878kSiRv2t8rcmuy35FHehQO+WdfdTs4a2a0n8elyx28eDkM946nfLV2NItoNxw35nrqXKvO9PmyP3heVcnWMuYeQH105guf9T9jvShTCI86T/gWyrkx539NycCUKUVek4rO5UuULp2qpb6Kh+AU2GX/JVaoWj1uCe0IZ/IUFTtNCmwQpdI22jQf8mSxONeCjLJ4FZV1Fov0uP5Wv5Sj7WphPRnw0fRpXk1Jb0ymIsl5qnfxKHRf9Kov07uQjmpP99BZPVtEwjfy6TJa/pudDytUy7URBeM7RxCznylfzjVKZ+XH4LCm5GytR6+EP+WzYqzh/FbdIXCuS2AevUXS16FH0qGrqsHhKQoZWDTMdUHbfU/InYWpRZ6OLaMXJvCyd+ipmu1uelk78iS413RMlLJlsTUgXmVFqWqnSpMNbsqTDMrfi1clFJf3FZH7VOhVqNrxGAW9hV276ZVJuVuIRCE367ltf6cv6ptAcJ8lZkkjFp3clJdNFk4bEqTxa7O8U4e1e9MyfhuqsS3b4xUl9+SOdToSDQMXkTzZLpCoC3ZefbJLMrtJFpZL8VOrfJHuv93WZkDzJdPIrrD4vmubbub5kkiKYtJ/DSX8UTVTyodafpvIP4XgIaPr5Z8+7//KH/0f3+HrVeSPqan3dPX70oHv45FH34vMXnduF3dN8/cF3Uee/JZVNNUtTna3lNLZ1c4WJlmSoRSeOeRe5M80000wzzfTNSEe1RX8ZfaPvnTdt3/ui1adfBFDllbgP7efjh4lPAGq9cDtaQxCN9z7xv3geQNRkg6NEOMMt35sP4IGf+sXmbnTLHoDLgsSu+l2/Ga6I7fSJBVVc+53x3bBv6WEvwCCCzPbQLwRTS4CP2/D6/jDgIwRQoVP52n5HHGfDH2X7o+BJ4KHP3wCU+/b2x+QPHcBpGMfhYLPqx1YRD3UKYvYLnIjRlSTcCeWpp3QIcvQ1aJ47v6wfOcAcxQEmKY9vMXpqn2hIcfjZfodsgBIgIseZiweQ0Bx/rG5b9BRzYUhgU/Uwb+x6rda7EfIgQ7TmU3g5OELZXAIis851qMNoAExyik+UtO2XSUuss+Vbd2AZpeIJ+Waezh+UnIQWxrdSN8095fS+mKOcdlK+SpKgFB3jj/taED9SLU06ivKCzGlWSs49e7flht4Uk8qd/PpUWnhPpIyKgRUlbqTly2iRREPnjAozRI6IOfYFycQtY949Nclz/JKqkxpF2b3u12Vfp2hEqI1b6ByDd1ljaeNdZmu4tkrp9xK7L4cNZ12NXk//MlJlwHUqva+iqqd+QnNqKmQKvUqX6Qha7MKKyUbeWpeFEuWtVftGPYaZ361QsSttzyR2n32vo/VP7FUSHa/Y9CairCJnFWpIueJd2mpQ9eatGEj5seN/n6eodk9f3Hb9/qb7/OW2+3/+u/+l+/v/3fe7f/o7/7D7y6d33bNPPu5+87tPuvV3vp9yXrGUaEAYpMrquWqnNMWm9DmC2D3PWNnkP5GZZppppplm+usiv7Wm6yvTv27XL6Pp/qc3keDpB4ReX0afcz15UnGc7Ff0CZ4kPPH+dHV1unMLH2kv74JaG/JHOZ31vt92/XJpCbf0AZM82gAGWr0vqh+BHR5yIPWdhzO49QSkZNpI1B105AmLcLZ5O+/tl+9R4tkh52ESJzzx/XGHP7zvT8cjYnt37GHUcbAs6Mp1qsEfacOuy9LRpR7S3vVEO0EEOV1CZOU7VffgHPEXQA8TLVjGCQuBXSKvssbajPVHQUe72Sptsm7abd+cciMUVmNTkJZ20GX9CuUAXSAYCBKGl7ezuWtnqe0Ojn2IbjsboKtyD4ugLtIkXEZDP7GsW4nGDE+uTo2YFZTIlTxD6rWNurzlYAmwjmRkIxqjqstnP6GTMgjRyioLQBexufZHPcUX6brcVQdZ0H/C0PSTN3WZP+FBIBp/xi4/GdpQl3Eu8nJNvCZbtk5kfLqkitfrWM4uV6qFY1kB8VnvVIy4iWqnV237wtZzXvKNu2SXe7oqj/5r8SZrfvjG67LvKs772SbkiJbsmynbAZE9X56G0OIuQRq3Wg8NiNdMcrpKtyH6iU+/+1C6FTWEx8fGIkU1y6uc8Xr5eSh+hc6bmjvVn7nsH/rFXxGm7XHhWX91QMqmVCIx4v46t+cijPQ9Gc9nlZg/CnjlgwE/Ols9RcQz4bjgp/9KA8IRgFrZSlQoo1F0q9O/pvsyPOdfEkpe5dRMKFur3yaB+hzKt49gw8i8a3r53He323334acvusNB+7vuerXuHl1dd99/8rh7eP2gW5KuX0z8f2TI51Hd8OQ7HukveFY7jVtZVXO25ohypJ3bXvwzTL6fBWIzzTTTTDPN9FbEF/E3+T75ymV+v33HXtLjN5S/+k/Fm1agptUnabX6y+j4yG/gRq5AuQRiPKsAUxy/9gVx08MLv8MBAsn2O1yq7/btsNGPH7ablgcPOVVmxanfbals5a1P1hp1Q793xWfY7FNGY8I/HlxVqqPK5eH/jf1hMRxOd0u37bkYlEMmYo4mduMhGKBt2ct2PCHCURddXy0u+wBwcgEFpmW8nQT/AVxByLjRA5TRpzCkXjpJA7K173TSHlw+10faMeq4D+kpfYv4GJ3Hiqs3W/E8dCy3f+D0UJ1oSxyFIfontqutOqEh9cFFKCtJyiOCNgNE0EjzPMzCVSZEIX0fnOhs6UOtk0/3ys4Xq1iecorG36R+8tCJfoFk+UmSBmbeVnXqSSEdNzJr6yLixad52lVFJdruexjRYC8hh0MfPRRI+aIWxtAUDCnn4BeHd8RiYhOZSl9S1Wik3gyqPlIOiOxG8i/J/CL5FU/ZM38i9VbZ6J8iF1Q1S/e6pMsak4P+S95ENvrVthTda1MgkS+w8QsIpZd6E7dojWuzpWWkfy71RjCx+66bhr7K3/dME5jqaHSvoegNXYvAJVPdFSbPN6KyXi8qZcpKk+1N6HVZ003ylbzweEs+byVHq9RHYipzpqkAVG2vPrzXWRoqVvkVK3pV9l76vtSrlLyLQsYd+5Gc3f7A/+yxe3l3260Od92ffPh59//+j/+5++f/8De7f/aPfwz/0P3Vz/6qe/+dh93i4bt+tlBYyl4dw1+sW3Cc/0j8Ga9I5RlOQ5YsKF8mM80000wzzfTXTK9/f30Z9b+Xb7N7yva9/0Dk4prA05fRJXhyg4d04NtZ8NSScWgN2yLUK0SWuf1dd9vf8ZJ3Oq1PHiJBor+6qrI74jlEYulJD7t+RUIYtep25LvOssxC1HIxqawVGQBd9MDwNujeDX6rcey8xvHgug5QaayL/LWrMiI2ywOZvFnKL3bSrr5w+TAnV7R8YKxZB08PzD1ggok8IZcM1ImcPJCCig/EPMccV8HlnXhEIDXkQCgiMyLIABGHcT+OrmaBG0Rc/tXqD3L6KgFqB9CXq2uSTgnF0c0r7wIhb4CHzdvktMDvXQbYK6EtoBJ//aUEtjBktVLkL8FwhH7Wr+ejgbQp/mDihCI7V4MKKQZ5oegYHYgw5tbfLniCJ/IwxrQcQZRT0F+e68rNZVhiWetXp16a/akagRB9nxu7PEQgv3ormzq5HGRbe/QBU41vFcimK7hiwmsXVbZuUsYm89ZWKExHDDrzuaYy57oRmuLmVXh5Vasrztt0qRyEbJi8Vv7yUs4gospQf/1wT+LiCiCa0q2cV/i5KNNIXj4lkJYZ92Ufp58vL8T8hHk55veh+ZQnP2UNaUTargxX9CX/kopn6CKhppXZrlaRJo/3vKY+idB9AE+bK8+JlbHn0l751Q752GOekoRp5ysXH7tzecsZn3S2eLsqXuWm+rxMS8QimGRm633++VKJOYoSm/rHFk+8+8+NV+UV3fPqqrQ2m3auhz+F7VLK10Tm51cQ41QeG3ltD4fuZsPEYjD2nsVO6Jr3+uqa/2H8w42BrZyWJ+pb8QxjaZPzJxp553Zz2d+5tJowPwb46wzpiM8000wzzTTTXzNN37K/lP4t1+/7zXZBz3/3tfK/28IvoOkAiUv6RE8XEmCE0Qin6Kw7T3/yBL5GZCXv2uP3Qld+4Z7LbzaudLlhryh3Q4UIQUy89zlAIkAqbRI4ZYvXoTsAEfbYqr20j9DT9kwYSMlDA6AEEIX6bNE79guAlCDQE/nW6FqBkrJNjstnp7gVzviVofLm4VEuvDFMpw1vZnRb2engylQ8JVuFM1oAgSvrTJBozZ7LMlIYXPpFrvAIPPTOy37063IIRuy2PZIecyHwUIeuSDm4XtEViveuD2MhARmSilo/gMpnUWHP5LS5RYfqepefQJ0nkaV9omurgXQSeE0AaRk1NkcOBVUnkvWzvsOLfuIMc56RlRua8MwI29D/IsFOXi7k3FImkuDPvZW20XoNM5xcCywbo+9I59i82PDa1VS+8brMb5Hy6u/jUPISwsIusFoudyHVhR59T0OELq9JF91VF+IV8rpI2y6my/nylTa3S3KsvogmmYlMW14qbS1MXYQwwiNy7/CHUddrlCztNZu4jvs0JpE25MqOP9PFSpnELTtdlYO8MV9laWYyl7NoklPSsS4JmJliUxk/EUyv5pybVZe8JvpGcg6TmXx0GlEHBeqlY+/LGBfZ57YaNyRd/HxoK7+sIVbxqcFO44xdZRHkc+G0YN6Ycq6ghbTTSbkmip7UVOkYQE25ktmM4ZrCdhlINa7tmmTCr8v6D7Q7v1BggOPngRKjvxzxXyz1VxGorDKpzVMi2SRrzFq6keVLti5T1ZftBxSFZppppplmmulvgNo32S+nj16TzQqUoGm6LuhN2/dep2n16U2EU6ZP27uF7+XFd+olsJIEUd77VOTdT7wT7Lbe+iQBoxJpcKodX+79PX4Ny6KK3oPMD4fDoIY1cUMAhc+LFeAELB07gE1bebKwQMpwWA4AH3gAqWn1CQAjGAqQKrBUlysmbn5zS98wAOKQiyNgiDLL6oTABLTohCF/Eui5mVBTycO1Uy7RNiToyGqWzkuWn4YCLgAbGAogRzx2Ua8rT9FJd1p1Ga3mFhdNAbxwXmpzIfXwKk36cxYqnVSkDTDpD+0lTdUKWb+qxFPkkVHVlBMUfOei1gTG5FP/JJO2lRr+1Gl15GkAjpuGlBdZZdNV3n9GNIZ5A05aKLvA1xmYRMC4+rCMsq0ZVeB8TWUsL/hplz+6Y8OlXldCJkqUS0e3dJZM2sClYx2emeHZnsqb2tmyoBZpgflS9WFbQeF1dti5Jv6rV5Up6Qqdyco7WcJLuuxLPleNV/Ev7SsbWxvSvpbmcg6bpHfCTxavrBblVVRl1KXWprOiNdsmIl46qw8l60lhBz6xlkfB3ENFKnUTNSXQs4LzRHo9nlcDPn72yLT9CziunJ2v1kf5iES2zWVDLo/7r6vS9nv9luH8tp66/JOmdpYtvCHTZnuuKa5cNQsLc5GY/nH4R5g2+iEKb7qa3kYVCzOxMzV7pOrbN1GzJ3/285CVJz8Le+a67VoAnJxXPgnc/w3Vnxa4DMv+vBr/nD6/Us05lhcyibf/Er7PNNNMM800098E+Y30peTpe286QOIXVqBeozq6/J7G8edJC5y8ptWnS+KLNDyBkldWn6DhJRl8b9Y9UCUjbfq7vr/q+qd3P+s3m2dmEW66u82z06OV9m2xY3nyMAQK9d3Ss77z1NgTICpOkNeh2/cLT0YARHmQBP5xnP7xQPz21hWhfoUL5GrUClUCsCX+gTpWhsdD4kt8CGWX4pkt7s0eAObv7YQ+cSgv2H71xzGlHI5VuUECCRxy8JglXLFpQAW8g7Bb8AAP3i9GTeVOeU+TWYCcvveAcyqqy3MbsnMO78S+p51cbvUz7ekTanFLHqDuSF3oF/xx6QjhQOnr6fQRp0ZXcVwZOtL//uztAB1OFNV5kt+f9oBMf44GuDB2+FKY4/HhSHuWO5cLaB4/OF04Wh42wUVTlfGHZeTJJY/LlQpH8QxwpORX6LYiL7tD521K5R4opI7l3Nkct4nGgbfVCZB2vjRVSX8xpbcqlpmkQf5VMw2Tl9qTlTedx5p45tVVlWlry28vncg4my3uOKeP4FRfVdp8Q19FpevNdK4QavUYiy0MDEMZMi3fNH8CnwI/hrLk+55Y+tGw4spP171MvVeYdCpwJlV8AllWfClTZcuelEnYIszo0uOVmU/aa+JRkospBY/Qcl4NaIx8Gv1hovr11ct+CcgxjZrMrZRXb+lRny/lqy9LJvx2KTddSSMTWw2nBoWtTTXiiUdbk5emjmiXeWmeCXmhc2QSC0WD9U/xhJV+NT5xKIt8zSTyEr/Q3sQM8gkjlvH2uFKSfgYOfNacLzZl5D9mzYVfpKlmW1s1WNc0A+7rNLwsn3QYyBPGFpMzzTTTTDPN9LeNJvD0dejy+PJXqc7e+1m7pMv7ni4JpyRIyfjF7r3u6hhcRQUeYn7Xrz2F7+6uu+rW3YYQSNVtn3/cP1k/6V15QoFaokeAA/kzMiTIuAdQYAtYB/ISC74AO2EcLtdiDZCQf8gqU0L16tG6ygHpr8UFQmzwh1jjHipefpGQia98XQrvQzLE7fSwPjPzw20cfoRxB/FMBiunjgHnP86cMvlBF3dLQIOMFuEkigAKDwHSlqQWQjXKapJb1BagQQAKVSMPwHGXHTWhCeenFpCCIuL8JEgWClQRRc3b1d5go+Zp0Xxt0wiHnCvYq7pEkh1fB0W5ItRItanLS5WMlIMF+YZN9AXpS7dSW2KPRBgDtTuXMjGMBtrfliuFUspxOYFMG3iddXNZ16uOtf08hcwVRqXCmka14kC+afJcYQjQ8aKc+s4XPNuX0BfhqxSzXqOJd5ln/D5dqen12iwjzVByZfgrZJAK7EyXs1F+hv0MbKKrxSN35tNnrwCZy6vxIzmNhqHvFSpjnRW/0O1UOMs7twp0THWqN+kS4YqGijsz6xNDwpBRSrqy7zVbWysHTeMwXdomTXVMkjW3jNSV/Kkq4peXdDm2FT3/K+Bq9akzFaR19aqpSazqKDuqzclPKL94aFH8TKZ9pbUI3vdf6+cWn656t1e0auKQVm0MrzFwRc8WWO/tdtt9/vmz7uXzF3AO3XK14P8b/34Ou5RmInW3Ny+7037HZ0IgZb1RGF1TZ1bNvGS1V7WJPN/eQLGQ8v7DMm5/zjTTTDPNNNPfBPk9lO+lN9AvgKfXD5L4BfqdCmrr3o8q0ei/et5t9+vnFajQxx/rbPYCqQkwTWGQUvMoHoKiHhL2j/r+wQONuCbn6tTfdf3t5593d5unHWAK/PSse9Hv+i2vl3hUDTRBfrl33TtcHoPOV3u3WHgYnj7LydWobLcbx+7koQ5uA1yM071QBxyAbbbs4S+Ua6Z3jNcx4ncscTeWZC4HnGvy13yro8JtgJNLx5X7cJB15SXLQD2gKjp4N6+cgVOe6+SewPRBVnbIcvVKEBcZvBEZ9Az+evoqb6NIRnQjSqIoasUklqg33nV8cWhsMmWrcJwa85EXx7nIhLl409Sc3qcec89Dn25LwSqp+5U2BUgJogKoXAVSOUppk3WSYXPOFCVq8V4nbceAlmVO6rFkUucwl/YWz3KoCDNWtnaZJzsXHJl0tl1QmVAJfhlNAlVem1rJ6LzPn8h02ef7dEmXzmsAhIqmTKgsneLIkB/nM6HjVkCneBMoaulcUz6ZrgwS5y9UoW9c2m1bptA3/soxVa6oTaLi8cYAOz2j5dyW5FXcUEfbmVzOdpPhiv0wYkcyMiq5zpTlRuUbP5Od0E9HVU555dt1rsBRxyLba+v9dUEoyFzKeCmSMoZReqbKfY1K9Expv8UIjdZc+oJL0chRo2H48PwENZkwJJuUqOV8GW15LZyaWIRW+G12W0Oz33Rdtrzonq+cr5JXxrEhXz38CZbcWly60Zj+k5BhTGyPPwxkeRjeg6t198F33uvef/eJDet2AKrDgf+Rom/GwH9O+V/Mfyzt8weDfOasztCI7wRp38UlOccSpe7652kIp6XVqa3+I351NGeaaaaZZprpr5faV9dXoy8DUas/mr4Gfzl90MKJ3olHeU8CKaklg6D6jwFMt+1rGPr87vP++urd7u7uqnv69OfdM/iPV9/ptnypb7sXAKVt75Y7IF2/2+26T3Zd/2y/77P+RChwgtr38IgTcBjIrBWd3t9P5QKOupXeqgdE6F/04wHQByMrSPU1Th2ApDxaN9/sgQLmCFSMTJK6InkRugOJsJF915wXwQtkwdSB71CtLl2IaRuGu4EpestmF5UI8TXcptgq4+2A91leuNuT6mm/lFRZ8hWrS2cH/8SCpxz6V14vIAjXBgc1vpB1IiMKs9dgueZBpyCR8qogoc1VSwrQv3HdojKAybhNJhLnPx5yKuTKQ3Otl2bFJU7vCB7KNY5QjD0eAsByH4ZZB8BbwIV5XuRZfo8Ql3ybEX2THqniU6ripmKDptkdWmgeb5NksgxzNZkmZ69aT1Fc/MSq1woEFRDysp0Vvy+PvryaznbVFCqyzpoFcp2kNcWUK1JHC1t5AZPylo689bS8sz6ugCGYOahAo6cZV4JZhFXecVFd6pl0RKe65eWt5auj8mpatjrMyzt9QAf7msLzi2yvGjvKpg/VIR8dTnXCuPstrsYaA2fBq+S8ma4vI60PKduil2Tx7eGYGqr/qk8zX/0FIVLmGSO/MWrcvbS5wuqLqjGg5iKUyD5ftt/fO4xHbRua4tPqJudnerqig8ty5t+Xj2Cu8CJj+YlHGq73/m326EbAH4/y2TvuCY+dz0Vfr6/4BwV/mib1T+Hiavr5f2H9qq/pRhu1O9Oj6jPMfwqF+CswCh9SbKaZZpppppn+xunftNCte/82Z+99dapTxN9MH3747/ofEg7DX51lPuJ1eP99v6NDT5tT+zq9eJH37ucvX3Y/v355uulu8p17e3vbvXt1dfrs7sNuc/dX3bXlN8+6v3z+CdLgrdPD6N7uXna73U330dOPu6e3z7q7/bK/prwP0a11qbNf0o0+gfWCcIZycLen85kup40/kVU2cPEV7yuEs8Y3//GIrF4QVE4bRNr4RVpPCccffjHFZQSDvggR/poXRnbtIfOn3LCKdDWUiZCXp/lpkktBSp/bhYHlU2Nx3FlyCPRq7imyAqLeE/MQ0OeRp5CuG91Lhb3nnidDIBaIhHIgEqzo5U/Qg9WCH7gCFlyrAi+UKwAEnwZ78nEAhN5nXFDBjnkCoJItp5hELIFimPXEjrhW9ZQqTJmaRUPoLrMsAbvycpkPxTEktG2GBVzKNoen0g5lWs9V/CmcgI5heOiLTh1A0pNu45pBM8jnjSthbKt2nONeCiaNe8hIaEPu8yFdYKbCss0y8TbP6cnejGLkCFEXHlfK55oWGY1jW/oZXVzRIw/NkaF82tRC60h71RfdFZ/anXELr6j41V+V7wwhTcWmK7fkpssPQpVrvCZrvEAKoX1NJHadL+To07oqPc0lbcy4NZunyzFxbrxOxavL/nM8Ntt990d//Cfdf/6jP+pevHze3d7edZ98+mn30ccfdTfPnzJ5t/9/9v40WrLrOg8E9znn3rhxY4548cYckJnIRAKZmEESBAkSKXESKVEzpJIsW+WlsqpcLvfq7tVe9adWk/rTa/WfXu1yu6u8XKttl+RSuWFJlkSJosQBJECBBAmABJADEomc3/xezNONiBvR37dvPDBB0W5Zaf+L815MZ9xnn3Pjfl/sc/bRZW7NTk+e/9Yr8t3zF2W73VZyn/TtB7pVfaANzodEJuqQcid9TeZ+0g9tX8vw/cEfZWJ8EsuPHEvt08EzkxnPx+yztjlLPwjMdmc4+KxlkrcaxlBmxL2F+KOzPS7hG43HeIx0zCgOPY7yZ5NkLqM847XGH9SqnzDX0NXkkwrGz8iJB+P4UH3MHrwmfvA+qXEe5mEe5mEe5uGuAm5Sd3s/ebf8D+99IpW647Pmex6P/B1lGEiiUpBj/cYNc0yX8F3X+M3NTSOHPyj3uE1dura9vS3eqmcabzfM0tKScdUqcK0iAfIE026JKRXxhgF17uzsmNWVFXt7n64nsmYU1W05DOXm9lt2OByahWzOdkfO8gyo5aUjttvp2p1Gw66tLthxr2X747F1wbJdzFZdyhc7xmfU7HgGVBzT2R5eeYBuDAri8cSa2E5GaoLSFYZIB6pEnPOsmcQOlMGB+DAebw2X8lmAIgcYgzj1j8BVMbpNRo1VKI9EjcdIkaXN8qjvBAswwm3uKKuuINSjOf7IplhHYughU0FjYDDMSySBF/AYoF5AqRmDUU7DDjCNgf4htC0UsiAqtI+RlCGdaBn1zYgU6iBFAoLhVi86q2BLwDKcV4hD/cgPmEdqggoZjyo1Xisg6mG8oiJ1NYHPWpapbEA/Q3BGaKS+I0LSgsiAvMkLm1Xrk5ZOnmeFNCTgiTJrLKQ4SEOxWXGth5lmdSSlkshZ0GR9+SsB5TVeZZwF/Zy8/avhhyqZ6Uj7dGc4KP/vr+sOiVBe8xxk1mjUzHjtWxL5nnoQzUFJsiblqR3tDxMY0Cm+02oZp52cKSqJneXnZ35kGqfUTJ7/2KDKP2gbj3fr5XgkEe+tl318b2uUhSSDaYkkPwhJDbM3CKyNRHmEi2mEiZjClcVVxayD45FcPAdtJGWTqqkpfafh3fjZK7sRDUEU8PfWO9clGgxlbXUZdU3k2vXrEgShFAoFrmGWw4sVufL2JVmoLiLPYb3aSJwYSHcoC3WcLHtMZrpaYxHYPxLXhFSB8GnHOQYggEhQNzGQiKSS7xj4lj9IMKfuc8PnMfJe2ahJwRd54OSaTMF+Wr0x2jrQYNJfEp4DJysszws6iU9ysU21/PAT2kj5VgajoUyHkXQGsWxu70oum5J7D6+o9anVi9RK5VJBonPWifJKglHFnTqmmVvbUHHYW36mF0N+U0xlCMKmdTAdQb8o8TTkLzBJ1DzMwzzMwzzMw988EHDO3v7HhL9S5kc5jjggULPXd8u88kPlDwiUXLki/qlTSLuuNOrWLXINhMOHpfb6tpXlbbm8XzdrzgdfWTKLIFBMJqvhAx+SVwa839npktfYaFCzi4uL5trmph1GDbO9tW2yC1lzCARqE6RpaSltMumjtpAu2MZo24671g5aezZXLpt0kHelTNG1BwPcy31XCH07GGuTkIKYwVglURQjTogP3iuBApsByQGBmkzUPwA+03EcXkF+GIdXyId7/MQD2FHCgvs9d1eDlMUkUI7MEaBG4wENHDAC3xPJHBAlcJapns5L/gKkQoOR5kN96pRullfbJU/AoGtZUCozhRyaEw2BNDEvMYeSLQARFGFextGXISRA2QnPZgKaYmYGEiuVCdQJIIY4U1kdXtFFTQPedZBvTDUooGQ8IpM8/MMnVK6WMyYjJck1S4dwOqozrAbQSJikMbMSzKawntgaUJCtJFVoBXircz2J0lys4+AjYdUASDJAN8mMmRd1aUBPyT0O5GaLqrKD93x7kFnFY3mmzOL0VePwoAgqOd6TV+rfD4L2IsmpKlFFMD/jCRSRRLyc5OATZg/SaLEjmOWSQQJOHRtk4IopgmKm6URAnXircSzPOtW6gg97jUjyGSelrCelwMl6C8B5xNa0GbTCPX4sZyQaMQJ1IZmWGp0w+DxGg6xLH0ijFsOUJ20gWspCsK6AG5XlAiu9IZd1IU5lYAsE2km9fbR90GfVN/4zaSc1gHkdSMqudRmVu9udCMViNapXvM+jH2yvPWALFBn6Qd1hgJmIq7fZm3mEg8Cqb3SkWa/L2SUnDxwtS8b58vXrfemQDCBd86BPOSjCwyRvgAgwisLxJZ0yksaVyvYYo3/QDfOGSBtCQLbP8dI5g0KF0MkIyulE1FmynC+GPCE3RCJPuz9RS9SY+SGHj7oyaU/qXZAyzCG2r2OOKy0beEoS+hF/eaEu+AUAeWdy1fqoHfVQN5QrRFyYJrGhWRsFEKgPfov1u33p72zK0w8fkqOHKnKzNsYjQj72ifMU/cI3UAZt9qCHobIZBso0hS5wrSOuj0HnFyD7wmsrSFkQU0Gb0BFeKQz1ynGnnvpDWp6Tmvg5g0cKZUbQ3Rh6oewUlXIGIGWsl9cuWtAyyK7kN4UxitAvzkUmUeKE0M3DPMzDPMzDPNxlUFD5NwvvKfdL8px5Fkzp2WffS6PusEK9m/9HESi+pr74RbP+wAP6Pth82cjhI3h3GDdDZ/Z3v2K2twlQ0iblr5nU0pKpSEUWq9ZUgIouttu2gNylYtF08Gc722Z/z7M2b03e5MzGxob18yPcP60ZNpum04ltDgQqLIXGWWc7ow5eSzaNugqFqs3nKq7f69nFUsa0Wy3XiXZdJlO0Gb/iOuOBDcNQCROhRExnaiBKENwKiBAoEtgCiElyjwc2MB7u7xYMhjwA8THyA74ckBvc8y3X0qEMgIGe1cp4PBxQPg1VJCZqVSLWYDxGTt8D79GrBZAKyQ7hgeIlWqK4GYgEKrFcJeSLeIWIwwB4QjmoGghrrz1wN/dbxg+zPLMKbRkukyNbQt/UMmQNeBmJEy1JXPwGOEr5tbpYmQCtWCBXeONohEMlE7SDLMRiSVm8RwEZxRMD7GQJdhXcoB12ZBIbGwFFjzAnCSC5BYtlhmCX/FUcfWEdulRPDxJGu4jXZXsUhRiKQJ4zOhqpTOhyQg6oGQ9aH9FrogaksW2kZwGybachubQFKS9NbzYnpjVgSTSRVE5Fa91cisTPDARxBIYBgN+QYB8RB8CSwD8AQRgpCWBEIhff0ljJX+cJ/g9kZDyVk0LaEKSCTTA/A7UQ+CAIAIOsgWyOZIMaTSM/wfdMPyoDB8bHbCGepTVF69IWIC8AMwEn2z9okx2ivASccX1HQhCoh08ty/lbkdQBuJmH6Rhg8QGKqcsIrOegPGXB6APwQ5ZoChLDFE1VeUogN330iTIy8JmA34csfESDkY4R43UGo1wp56TVTdqgAqkltpUHcRhCDwPURaCcdADkAAQhQ6IGcsVxojzsJ/fapFUuOizg7Ez0zday6MsQSL0HchehPnWpjQFmX/e2dyTjjaS6UpWFhbLc2osA6km6rPCAa8oZgjjwEhqiTGLyRa3oL69E/hbRG4LooS6WobMZHjXgQ8ckKxyzd+cWHlkQQ/qAoV548dOMxGSLOZvG2PchI/dEKZNHoKnWoa4u9NpF3ygzA+ViWwEmQH805v5BfgFpGz7qIvHiFw73HVF/iFJt4DtWiQ1JDWVgHOXA8Mj69r5cu3pdnnr4pJw4sqD92W6PeR0jLwkp8nPeIZ4lY+iD1yMvX7aRAcsieRzHkEcnKfKgbpL9DPo2AmlkP9hmkp4QI1SZ9AG6YGpyHUNW9JvEm2dJ8fpj10nUqVtmGkC3Wg86zTS1JKr1C+QUXzpImYd5mId5mId5uLuAG+/f9H7yw+Xe85l7oZ6dUSeSqEWkn8PrDy/h41m65/n5/HlJpXCXRVhfXzc7wY55SgmUSK2WUevT9uvb0kwdMWfOnJFUs2krlYo0gRg2bp8HjimD+BQATkt2Z/sK6umATB2y/b2bZnPkgywNjIuaxvMKdru5bWp7PZuv5m25VCbf4fI9c2SxZHu90FYXVu1ef88eLh+2cX/f9sd9EAlrh9EQJGrBWj90JFA+uEGvO7a+73sA4biV008E7ulxrBwisUjxNg68zz4m75NlfKQ4+iPxhFCPP4aDc9BPXmJBYh50nSYij9gE5YhOPIASIIupB2DA+vgHCKdL8kCkiGBirUfzJXiDaSRRxE0aB/TlpupVXWwAGtXoT+2lRmzrIxAckqYJj6KaGt9HXhCjaEjipHuPwCKmloAEM8dFQ5IdQFh8nrIQUn08AfOg6+gXyxBLoe/ZlCgxGgCwzrAtG7MhQBvBzhiEB8SIZJNLAQmsLcE1gKNBEdTBrqIzUHMGhIX5tWpGapgYAkDO5/GYu0NYKEknGEPH0TaAFXIS7DGBQJZ08YkjoRzPArAPJubVjZHUIrBc0E2Iwa4p6cAAmXj2szh5AK8ajjh1QTCs8Xgk76YAjSBVyA9CiJbQOgYUPVeyhTeJdYUcD39KiyAHAX0PhIUAlg0koBF1ARETQKtDSvzr/inEBxCSpLDV5+IsgkXkxztLYoLZMwaZAflU4M+Bx1vxQSYIqknSQNgRi3goJGlyKh9/tCLL0MXWbiRfudJLfvFH3XhBExOAc0xR9HsA0M5ASwOTCNxJRAfRRPutsysRV/wwaXM8hM6oCjTGseEoZUInEeXHe5ID5kcSSI+nZUYYI8qVTBjqnBYPJ+13yyT52ROSTM4dEiz2h/UTnNNBAUF/DELDQWU55qd+SbqGiKdFSKtCmq6rRXyvVpNTlYmcuGdVdiInb2311KLCi4qBbbA/HBaSLy0LWRjP92TcJNDMTjsz85EaWw4OWuN48bgAyj+jHDRJ0zzN6jWGcSxHqxMDx4qWI37iODCaJI6WP8bxi0T7jqcU2mF/D4gGpht/fMA1xJ9kUGbE3ZyoDHk5IpQJ3weqG/aHXxj4VxlIPDvtrnQ3b+nYLC1XJChUBHxVA3tEuejB1MO8JFnmMkgdO8Sxr/ie1XkywpeCflsinlKjSZVVf1RAu2xfUzkvWRffI55S4itG5aI+SDj5fUIixx8NmEPVhL5xQfIY84DDPeuilk1m3jzMwzzMwzzMw10GAs7Z2792+PznP2/wmH2iEwn903p+YHG6k0Jp0PRXXnnFyBOkTfpB0um0UTfmYFE3QaBC3zfH5Lq8vLlj5BbiwaFKmcguz5yY1+sgWYuLEnJNBwJu1mahYk13fdN2rTNXtrfBVjw8+sbre+bhh+413//+6zaKhqY5bJqjR46CSDlT6/XdJO4DpPu2WAxN7DJ20hvYYvU+4JKRCa1zzX7TpG1kG52uK5VWce+PbCYFYO8XyBWcD2SYS1fpQ490yOpeKLwHJsIrbRECFIh4pAn3TBGbJb6ikG5BkiaABzNrE8oB/jI/z45FHoVpIFO6R4rEBfl4RNOE9SOReVBuarlM8N3TowAyPAA3rZOYBeNLvKHpABgWQNFmKA8+X9oTc2F/6IClkaZWJxQAdwiM7YMcxWPWwTITaJRLkBTbmXYUozz7hy7bqUmjEykgty4ICICbWqEA3MhabDrwFQRHJDVT5GeHwZigRyVGA1qK2FHMjwlIGPeXZcEyWr0xnXVAjUimcOgdCIbh8p4RCgJIJhAMMvtpY0i2Ot0RtGin4xhSQQREmRLIQG8wNl2wN6VRgJFqFwPSOn0okMeWPTmW9uTVraH5iytdgDHFnNyMxXzTXIDpAAVySZaiYgReMWkgRRKeRi9W8D2b3vpcAN8nieiCwHASKCHiQAL4BwB2PaJOVodBYAEC5FIxjfhIlykxmqOPF7RjpBD6stWM8Jn1sRTkR8WVrCddEAn+sq7xaIdkNI1Lg2Sy3aEGUQkrYkAZLhcbY8BJ4BS7owzLUjVpyPfjD+TkaMGTemsi//aNpgJh/iWAVqSI8iSN+50hxkx7oMCcBKGa90HmJmrR0cnIthGyKAPdSQfkUFXBUtqPqVQKgbRbQ31P9bIPrDMFYljM+JCD57RhIAnE8WC9hRCkB5O1RxJH2REIuwOMBy0pul8HnxWkI5kkp5JLg4SOMQ9j3dfksS4ImEGZAsa/0we7o1jIqxcxJYIst25tyoceXpMHDlWljrG+tNPRpYi4sLR/5DoBCAXnFMeBlh1KxAuaJCUkqRzTioKKUT8vaArFpWlZEPsudEWdcE6RAlDWwOOx3cmyNMqov0Tg1UOt1AutijpJ2W8+IW+apiT8DzB/SMYoOyawOszgjxRc1sdyDBSBZIO6ZFudaKz6ZBkGPmdA5ChrC/OeFkX2U0cMieu3t6Xf2pdPfuh+ObRUkXdALN/Z74OskwCROLGOqfi4mLmvig40qA/eangt4Gsa89rHPBkhP8YafUtG3aiFkT3rDZK5y1i2Tf1UMB9aGCeoDPVyPqB/eOVh5llc7E2MO69FjgDLsIP60xUq4Y8feh1qP+ZhHuZhHuZhHu4y4Kb5N7qfgD+BROm75PHcc+a52fI9Pj/3HNfz8U2yrI+ki2nnPn9O8nLOgEgpj3pCnjDnz5+X5y5ckCcffdScPHlSvnnjX5nTm6cTuQ4DvF68YsmfmvW0ObN4RhqNhvE8z9SQvLTYNlvdZVsB0tja3ER83+zuXDOR55vHTh0yg74zb75x3np5z+TyeePZPPJtuRMn1kyv27cTb2KXiiXjjSc2Dj07GhmT9bIOXI5A3w36YEUInU7XjtzIWRvYQ0tFO0kVXJhbAYEqOh/wJo7HDjIBCsQu+YE1MV5ARN7nPbwQbxFzgkwBf00mntqbgOrNVJf8eYDVIFATcBhQIO7QBp4CIOMSPRIc4h0wKKSDJAEgoCT35iRL/ABZUU7JGcjN1EcetAXISQKGugEiQBGnltj2lY2xvdEcc8kdADJJ0dRxAV4YeKY/mJoRyA9JIeORQP/lFhjM9iOUgXCKQUgQgdBSvrX8pRf4i+NFyEKpTAjGxby9kS6Zo2MHdNQaqNVYpHGJnXoTBA4i4QJgNT6QVESX5SMQNAQkkfypBQG8ynBJFJeRccaiT9AwAKouDZpKf4xyswJskASNGIoAlWwPscgwoVFAPGRaXQzk0bWsLKJjf/lO21zcHajFgq0SwBGF5QDUaV0iuKTsqJquMJQJp9NWOgCXM0yqbTLQOkLLCZessVV94Im/7HMJFfemKAplbRpATLkHBqhTrQhsBLGUneKUABqbAI16meJBosDiJEkp6wHgjhVEUgACe5KhEuTuIL6PCAXSiKNMKZAF/mrf7pCUqGDaDl/RRSkXnXzkVFHuLafl2tZA/uTN2rtgnGSL1qhcJqV97fRovUgICuugXnNZHkwdJ1Yj/s36QmJTIBlqQ8eMQGAdDAsgXVPI2SC5wmcF/aiR079SSIFADRNLBjOzPlQaAGTTCtJqRdo20zQdlZZBlDgf6bRBf0ZAAuE59/qs5nypAZhzfNk+HyRLOYxlCDLThOwE+geJVDnfuF5LPnAiL/euVeR6I5ZvXW/LBESFv0KQwFAGAvg8ZNppc6xQajaQvGq5hBHXGcaKWkxaZ90k0wWktdF3tcwiLiFuRlLoI8v2+vRSh1J4cGxZbz6bQv9I0IcaRxlpeeO3zwL13CPJmOkMgdcE93yl0cdal2SOgvGLKCHvabTF/rItzhVelGyPVjsSmj4IYPIDAuPZ22Q+765vij9oyafOPSjFSkkurnfk7Z2ESDHQwkpCyH1rJEqdGeFlP6kH7pHiWI5wjQ5wbbMr7A8fXB7JWvooQ6sZ5eJnki0S6Am+LLskYBCHfWBv2f80CDRdpevcR36Iqf30cF1yeWyfe9bweR7mYR7mYR7m4a7C35xAJVao5EHCdPbdepJ9UM8hLvnMcH7xvDkn5+Ry/rIBaZJX8Fe+WjZyBokXaIA6L2fPnJXubteeO3ZOnn/+eclkaubIkcOylwpNsB+YVOqQafoNtHNJ2q3ABH5gymXcHNtdsxNl7Lg6tqdX1+SdF6+a/Sgy950qmSsbLbu3s2fzOc+cPn3aVK0z17daphfX7KG1w9a5nH3t1desC0vm6fffa9fXN+zEhfbokard32xbF6RtOVd2V69eANlxdmWlaJcW77GToXVbtb7z0llTLpW8SqFCXKQYiCQKN3wu4dOtEcARwHLgYxCVxAlxSKTliMvz8JZkyIAAJRYobu4B9OO+J5CjafKKmrkMj5AQJCYmqSKiAK4np5o48A4aWIiVQLwMHT2AZE29NOQIQHIub0fuW7cjVx+QA+geKOSb2iwBzGRqeoMYJBAUDGkA2875zgOhsYPuxAzBdJDG837JIki00M4UZGukWAhgC+2hx+hnAcylFwHYjGmNIomiQ2hj+Cs4HqbdR31IQ3n2n5jMZLMe8huU03hCJbViUYkpAB/uXyFum4A9KTbDh1yQIoMD+CQgRj1UO5UDTZbzKWl2hiZSvMf6UBZycAnRQtGXD5/MygMLgYRI+O1XavLWZh/vCIb5UJwoi8VQWt1IlwoqgEULhK8+er5QSstOLVJJ9VdtBLZBIEpQWGtHqhRG6guJXtoH6J4AKIJ4ENGxTjxIatIpX7o91IcItqI1oo+0mnBJU1s9uCWVsR0KuFYJQS4igcrwESVYJ0uDpJVQrtHoJWUQaJVS+UJfUkCUTZRj4OBROdQjQegDhwP5wPG8HM6l5LtX2/L1yw0lBwSpB3rJgexxku13SaBYCRSO9tlWFnrncrwRwbD2EYUoM17yBeiz1cdHyKKgNpEupIUtm5Y9pNHawiVoKhPSiyA2DldOazBUMK/9xDAzXz5MyXAE8khyy7REFEn5noLyMYgS6QrrC/BKcJ3DGNBQc7CEjOCeRI0XHa8DAnUuB2Pg+lpqDTNT/N6ubDa6cvzUSTm0WJTddiy393tKRPSCwB/nJfckBZCvrwSSo6Ejom/ogY4qiUis8Yb5D2QmseGPACSoOr8ROBe4NI9EJeL8P6hQ0yA34kmGIxBl0B61NPkQnVk8H4QNXyqjftIXztHEdfsE1yCvtWTfFMecumZ9UI94s+WMyX4+5Ic+KI+PAQuDlFqMBqNEr2yJ40GZ37l8VTLSk5/+5AelWMjhemrL5a2uXh+sF19S0DX3BIIUok89Or9AgtH6kQH/tFRz36NanrT25JnjE2Dc+J0y1B9DSDEhM8aHewm5BLMGwphYSmdkCt3OgGRxuSm+BxLdoR3moM6SuudhHuZhHuZhHu4i/I0J1GzJni7eA4M6e/asngF1sGiPHOpOArUIAqXH6SJcvnwZxKdszpA8gUFduHBBaIWqPFkxhe2COXbumOy8/KoRkKfGXsOsrq1KY79h6ECi1Wyhnn1ZW1kzvreiBKrd6pgr23s2w7067ba8ubdvTq6syD1HF+23rly10hElUI+CQC1knPnepZvGz6ds3svbGzdu2tJy2axkKjZczNjd3Q3r0hnbaUW2WCy5TrtuFxcrNpst2fXbO+6eew7Z2v6OjWJjCvkTbvHQCZdVy5PQmQRuz+qR74BAAbIDowC6A86QOLkExtPqw7zJ8r14MqZlCtjO0mU46I7e44lTQVq4bC8GXCLUQpyxJGFcxmfApBzwHggXEkEnxlO0TYwAGbLO2Xgcu5dv9b3vrQ8cMBEtTWiL1iY07Fk3Gk9NRMsNoYX+AD4FZnPiA7XFw6E3HE11CSCaBRSa2BQIEBlbH2SLmATgkWYvtD6xoW7uETMeAaphToE6UV5IbzBunpImLufhyjuwGtBBOjoAIQGiGYzAnhRRaRkm0bJlCAwnI52feBAZqWIlAGhKNpezHc5hNjQx3FxOPKsAlhYqFkMElxRx2V8KI/Tk6arcvwDyAZLzwpWWaQAwMvAy4K/rPkBZ2nnSAWAj8KQZj70noAdnY6elBxLIpUIxBlElQ9kcADigqrTpUk6Hjzql1mit8mWAeAJhIlKqjACZgDtMp2TQH9LphXaEgJV7VuhNzUGOJkgc9UbLDK0P7GsZhJNAv65OFjj4bBK6hfpy+UBBcA/AmoEkgXkIRLOZtPRBOLlHiHohQObaSC5/nBpf3ncqJw+uZeRkOZCvXGrJN96qqw7IeNg2CUOY8TFATtoEpuwLkhVs43WhmEE/xtKhJYODxS6hHAnPSiUDwtfXcSOgJqClDLxyDoEM7jQGugROLw5eQag4AHkuF3y0BR2QdyIa2F9DAAJFEhGBeKq+URf+daaWcoESxT6IF5s6IEucLAsYJ7xIk6SEMkIOHV/E0ZPfFHrtRLQ4khTxIp15jIuGkpm25UMPHpZqKS9X9yL57rWm6ofzTOtCwFzX5WmN7kDjODQMbDsHAst+tQH4dQ4gPplCU6nk02qJaWKe6DizLNrm8r1FpPGHgg7Sk7ZQDf5IIGihJOnQZZxUKxI5FkwjkeQ84PI1lkE3eF3o8k6S9g7I7pCmIYRkLuPagu4zIKF70CtJCQvqEj48SE5JWBrtgZLqpD1aJyGT9WT9yjtytDCRz/74I5jXOfn+zZac3+ponoSAs0+0kKYwp43U1bKaDCiSdIyKuB5Iylq0FCIPrwUuS+T7PC2cIHEdEEPKo2OkekhIeB/XLB+c09ST4fghLZsJdc6TgLFD1MM8zMM8zMM8zMNdBYLd2a01iUDgzYefD2LuBAh3hoNleQwkUHxV4sQ3eNJDdfF/5r89Y9R7hPKnc7KWz5uNP/5jc/bZs6BPJFDPcQuU1DZrpvJwxZy7DgKVqSmBCvcuGNlE4hNrEnih4TK+tZWUOf/GJdxuy3LixAlZTqXtGzdvShjUbLlcMVff2TPc8/TYo/eZS5feMuW1iq3tNtzIeYbnQO13erZSyRp/PLG+y9tbt3ZsD+B6OZsFMYrsYrFkCwsZ296vWeOnvWxm1VRLgd1v7riNjV23tnrUZPIVV69bW10+ZEtLFdymPTrM0j3gJE6e8ewoHnK7he5hghaJ0UB+9H5vZ3FcducBXgA7ID+X9SEeY/KutQl8JXFjPomB/GjRooMHJVQgJAnJ0nzAXWkzdVlfvK3G2P35W237dn1sARl0CR9AOLiRM4HvuUEU22hILxK0RgF6xyAfYA4BJOsPRnS2AJkJ8SYewIzLgwBx+VkDafSUhyLgO8RDsS1wDR2IWWfA5X3ayWROoGe5bNpEwwkeIxrKOIeMAwXknoUQDCmKRgYAKVkMOIkt2rIpP5gCpJlGp0+yh7ogJfJAX9NixlMHEvuzvT0e3qPz2iItUtxmVQfhgDa4DInGGLQIAAzA+OSJvJxdzZh7i575zq2e/N5re/TkBewfJx7/0AD3g9BLWbc3UiuFznj2BkoEQTJZgsfuUMmTJnEEkV7OpCQAmtwF0CcFVK9hrBP5SKzIiOvdoRIJvc5YHI8cBov1c08UASExLP55TUqmANAHEMmHDhLyERgTtVbLOdmvd/QXewWn/PUdBelQYq2aldu7Ha1HyxAz4g2XqJFYbNS6VArAKmWZ9YHINeXk02dLcmollNPlUP7Nt7flm5drVKUCWwpMElAuoK9oZ7+ZLBPj0kOSU5KofDFEHybSwxhQRdpNvGEdWZArDJB0SHjwmfGUj3mKuVB4fk+71+eFo30hGyKB4JI89q/bj5CfRI6ykDROZKWclh7IDpdZ0k7L/tNiw31QK6UQYDvSi4N91QevUnQmi/Gi5z9OHN0LhVfOdhKyrO90ORm6xIuOvdY2qYP13aakTVeefviE5NNp2W6M5Eatp+VVZLRBok2vfyRtuowzqUH7yTy0ULLXdOKB6UpF4DN7lLRPHeO6UHkQpXOPJJTeD+k+nARVS6ge8IJKcyDbdHOue7AYySdWjb88ynE5G5e1UQK1RiIv2wlT0AMmyACycIipd+bi+zTIEglkHwSMukhKJ3M0w28pvG9ChwwkruwHvwC4/PLVV9/U/Xk/9emnQM59ubxRl/U6fwjgtxYIGeogSaJVi+PV4Xxhf1Etv+RoVeT+qZEDeQZZ4y9EbITtUNeZEBmNp/vW2DTr1A6j7TxIKmVsQYdM1DFBdlrziqGHvByPeZiHeZiHeZiHuwwAMnfcT/j24IbPW9MPwo+Ku5NA0Qr13HPPmTstT9wHxeV8XL5HAnXu3Dn53cu/q0v4NsobWpb+I/jMJXwMlc2KqRVq5kymYG7j8+3bt6WQK5gnVtekEbTM5i3d5yPvvE2yJLKynDaNRkPSSyum6qXM7VvrtnLkHnO45Jva/tDw4N2CLZr9vZoL/KndvFqX/nRgi0slm/KmtlbrmTwQ9n67Y4vVounsd2x5KWeXSoELUjlTKR+xV29dc2mA+3y54HZAqh45e7+ttwJ36PTjJhXFrmcCmwWqAFtxk+RMKDcZTZTo5FIp3U8E/SW3cZCZ2WcSK/1xXPMjkZYlgCWgakJmJVluGiuOdHE8pcMuwMTYA78CLJjSmReI08R5o9hlQ89e2uy7F251bb09cfTXB6wA1KUMzPPSKRC6kSMpwYgDb9KLBSUS9NOZ4XBsh3ToMOXpUOo2HUQHeYzxohEtTjr+asVyZmrTvtNEEiRQDe5hIo5BlDUkNsC8ZsKlesQ9QD0kSkSige+TgJjROKZ8BId4JZxzoJy0xgEGKaki+Jlyy1OyjAdt0TEDwREBJZVGsOogbeBb0wMim/JnbfSPxGIiIIiI6kWRWVvMyRPHF8zRoiffud6SV240WA/zAvBNARA5ArQiBTIYDJX4kAARNZL40SrlYUhALqEeiIqe0io0ohwYhHLgy6Cf7C1BL1UuZVKgwRWA9c1GXwGjkgm0RSzLM2+yaV92kcameGXpg2QN4JNWgkZnqHUmukca2syEAfrMM48GSEuWWDGNgUu38mFadkCuIIbqjYE1ELjTArJDhw2UA/EEl7SNsn6oXp45uyD3ruYlj/7+ixe2ZLvZ0wnKGjhCtIykAXr5bVBv9xDNiUSygCjUVS2ldG8K96pxHNUyhbyUnsSL+RpdWgg4u5AOwel0IID+SF73611O1+RraBaKefQXuuq2I22LfeE/s9Fqw18XaPWbTXYdK3qCK2SdOvnY6yQWHeZXeqFz0ABM00EFZdF5rfGUB9cRQL9gPDEQkIPpJLd4AfmiRacvD4SRPPbgMSR68srNtlzbA/GjQrWaJH85g0rQyeYwsXTpLwDMgErzXF6GAjsg1Qdd5ZhQPspM19677ZHOMc4XXkTUYzrtlHA00CfOcUqucxXl6cWOS+RoWeXkZtCrCq/0QlnMpaQGMqLu05k2e4SQIw9Zm5i//TFkRSLTNWBM1cEGCD6X/HEvGqtmDfxSKuZTkCXSfUokZnrdoQJ6rcyFKbn51mU5XrHymXOPSy/25WsX92S71U8aIFvDK8e7lMV1B77T7PSVJHGeM55zbyEf6t7Aen8AdULiWRv8silj/ClQo5cscdUfGlA1LaqZDOcU9N8eqmMJznVeSzqPtXPzMA/zMA/zMA93ERICxVvKu7dNDQnseW/cXw0GxOlz77kfXbhwASRqtgeKy/lAos6cOfOePJtrm+aJJ0Ci/jghUboJ6uwZkKcaPp+UAgjU67WWkdu35PDhpyR3qmVajZzmLQ8n9q233pKm9ZRAffD0A+bS5rY5evSo9Lp9cxEEahQFID4pkxoOzamT95nz167b48cK5tbNmh23x+aDTz5qb+3cNpPJwO40Iru/27YLq3mb88Vu7dftow+cMqEDUUiHIAyh7TVrrjfxbKVccbsbe+7oiTWzCGJlcyftZNhyzf7ILazeYwPiOhCoQafj2t2uW1xctF4q5abjkVerbdtMOuvypaLuWWJWvNLZOSAsik24XE9dmPvqWILYSfETSBXTwGcwGoBp1npmZCfRxCuDNE3jifvq5ZZ96UbfRbFBvik41RjQQYyf8sAvPK/bj0BMQOjGJECsY2KDtMflehZpgEJc2kfsMrUgOvSch1IE6REoAKEH0kGsAL5MGkQsDWLT7g0trRsoQ8zDsTEZyJOBdLXOgHEAdwqHQSQnkk87A6Bs6o0BFzEmK9JQL6dfGHomBVDZ6fSVuNEKYcChRsC+YRhQPtOgMwGAbUqZgCxad3zJgVnttXuoij1mOVAYgi+wv2o5kE88XJL7FwOzHAbT5767a752cV9BIAUD0QPCBCkA+KwADO40AeAgN5dtsUt8oUUij3a2G32SRVox2CnSI3VkAIBv2iAFdDTBQBCpZAmPXC4tG3tdde2t7q/ZHB6Us1BMS4tOFbj0CoDPw+iSFhPgFQkMwaSSpXboDlEtipEErZUyIHmj2ZlQBK0zEoXHKuqkYwFaHJhGjHrgGa2YTaklYbsBEI1+0AmBQ99ptYmdj/77cu50To4vFegGUv6XP78mOwDj1AHBKfVCnRdAaMBNQdISywvTmUbXIgsLWd1j1OHSOcQpoNWCeA89lnKh7Nc6OmNoDeK+JgYCXqbtNTsKcjFPhQsQqTOeZ1SA7E0F6smySrq15Ct/Yjhczkuty3FLvM2RYJCokbZUcxmM6UCXY6qMSOB+HnoRpI5Jx0ajkVqlVBLKhIyL+SxkiAHqSb4ofgK8dfy4fLHRklOLIh9+6F4kWvn21YZsYSypj6RLeEWZAuYHrY8NsgOOEdJIPCgL3XCT0JLUUL8aiTx8TYGocbVfD8SQc0kHVwNeIUMmE+gySRJoRqkuqBfk4JzD95G8exYTrj3OBp9kiB4xUV8b8jAt0T7LohwIB/eAdenBkLJoYHtIA4nivOXSQ92rhbnOecX5RUtRFvXud7pK5vg7Ca23bDON75AJCOR3XvqOPHFmVT7yzJMyAO9+4/q21AfQbSI2dI1m0OidbuipdwrIeBInWob5cwfTeY1xDlC2MSqh90g6j1CiyS84xPPnHM4rXlM+9EnZxrr3TYvNwzzMwzzMwzzcXSCBSm60yY2FYIEhifvh90mOJCCWNyreAfH+TiJ1sJyPFigN4FE758/oOVBcxreWX0u88NEStQESdRYU6vwFWamtmE9/+qRsbxdQ/rr8CUjUUyiSO1Uwl9/qmOPvO26679wwt28NzMkKbtDpB00qtWHeAgkI8NjbHZpqNTA1EKjRsG6OHD4CArVmxs2OvfrOVbNeG9jC4pL54CMr9tatPfP2WzftXntkDx9P22Mrx2zWE7vfHtrhdGi79Z7NH66YtULZTbtT2xz2bARok3MjWyzmgNQOuXL1rO3XL9tsZuqKq4/ZQqZsDdDY3vq68zN5VyiCGeB+Hg16rttpeoVsCXd0Hwhq4vm+76B6rlzi/Z4YmQSJW4pAmMZ63tOEDiS4DQPkBXk8boiayMhWs4GrNYfuK5ea7sJ2ZAc8dwplARIAiac2BQIUoFizH3m6/346BrygU7+xSwXWZoOUbfdBgLi+jbAOggCnAOM6C1Jiuv0hz2TiD/ogXBzlCX/gR1rKDkaxwYN9IAEz3DPiASVms4GZgmD14th4MjG0BNAiRH3kMx7IR2zopAIVgSQRSJI1AkSCVJFsROp6XHGquhCnWSoAuudyn3qHth5CQUhL0OaB2ACcUikDsEbdv4E+cOkPStt2ezANK1lz7sGqnKoEkkG+P31jz2zVeuKldC7TIR+k5L4mT4znyaDPJUZqlNJ6CUonBNvcK9IZEJyZA4tOzHg8HDe+c28FPQ2iLmqKAR0D6eJ+DboYpwOOxFsfCQwHucSle4jgL/7c88NzeWgl4S/lgSpA1FscyQAPyuV+Hryo5YKDMhgOIR/6QYWwHF45TGn0g4A8GhEsUl8JedK9UQDW7RYdS4Apg6ETaPLapWcyWhfSUNJHHl6V46tFiQeR/NuXbgpdxqseqBP0nSCae4/4vtfHxMJnEjBaP7h+NYs0kGtddsjFXdQx29A9XNBXPgNw3xtoH7gvh3vCaFmhta2Uo2e5sS4pQxTIEvqAfqAWdXXOw2rpbhsfdXyoJPaPFqMslMizsCgrS3Aa8D3lzIKJ7DdAsFCGLsAJqEmXOJIeCCmtfO0urRQoo5yU+prKajkrbcyJLkkUamWbnGf8LhwD8Y/bLfnoAyV55MwJyO/LNy/tQl+xEiNmJikjP+fhwlwOt4NxoSI5wUkCKBAdiHAet0BMOM95AbBtys18JI596BlqSUgN9Mh5RHmoryH00yU5w2cUU91wTrNO3zrZbyfWTeqJ+mBZkgmm17qRLsFkGT6pdQk1L9HZR3eA+QP9UEl4sB98X8qHMkJCsxdpveoaHXLrjwW4FtinmqZxHDB+SFcLYyqQVqcv22+8Js988F5535OPyn5zLF9+ZVO26l0lNQesDV8pks8FUCEtbf2ZztjnRG8ZzDFabkkgB9A3v0MwofWVe74qhbSMobD2TEYlpwgc9UI2wLiwpnmYh3mYh3mYh7sMuGHj1qN3KN5t9MbHm7fekPX284O0JOYHzwdpvOnfuZyP4cLZC/r5zpOgzp+nIwmRzc1NA+4kHy+v6udk8Z7It1/4tvnlx5/UuOevX5dj+CsUCua1jdfs8sqyyNa2PPLJT0qhv2lfe+22uTCIzFo6MiHQHy1Qb1++Yt6+3LOL1bQZVQLzmcfv171QL3znkgXoMQ8/9LA6k6jtb9r1va65fXPX3r9Wdcsny+aBB+41Fy7fcp3W0O7UG/bY2iHrT0d26Kb2xMKie/XtK/aRUydsrdW3ywslu1S5x/3ZX75gg6xnjx19yD54/zn3zvXXrPMrbmX5iJt4ns0CIQFDumG75qbjtrty/ZYD3nGn73vEVcpF3f8EsKfkByp3AGh4dXQQAWYyUQsU8L0zXKIXWFNMWe/lt/e9v7jStft9JQ4uGoM04RXNuXQQOJAfOxiMLPc8EREB4Ht0GJHOhTKOYtvrRYC4Yzr3S5YHAtlmMiA/k4ltNwaQl1BErRqAgFPnZ1Mmhco7rQEQNASbET6AMsjmy0IxNI16x4yAllkZcA+3WFgfSGUhATO2HY1ImgwB0CiesKxZKGbYJsBjxOlGwxFX3AFZ04GEkzBMmUanp0sACaa4XNBDRgv+maa3Ny7NgfK43G82J1mNcamUfOTMgjywljFnFzNya69v/unXbk/X97vEncive78UXBWLGS7NA4AGUEOnCAQVUxLMAsQuV/Kyud9WssE5D5zGNsCBPfQtMx2MhiBwI25NUZBqMHCUYhn1EvDvtSPEsudQptZPl86BWlX2QWYYQZ2gg3oNMX6pnJOdvbbuWaGMauWjwgFgK8Us2wOojvTag1oQUBYZiyhHEsizpBIpUS9fUTe9A1ZKGdnf72g/ZyLpL/T0cijplDx4JCdPnyzK0YWsrO/05F987Ya0QHDUogalxADxBMZpkCBaV7q0+lAAVETZKGQGZIVLDHdriSVJpeAAsk3kOVQpydZ+U5eRMY1gmfH058/lWPQz2QDo1wqhG4Je5qWlhnvwak32e0boMBFJiDgf1qp52cY4cT8W5VR5ZwQxz3pRXbNOEpz0gYSVX3B5EDOPBKbZQzuUF+monNYKVCvL1SLq7WAsUSnbRRrnBctSL0HUkE88cUhOnT4GkuDkX/7ZFal1RsgDwoEKuEyTOqbbbZ7ltdMCeUQaSasSOTRIq2IJMnZpUcJ8JllmvD7QapVWRZAo7vUiv+O+JJJn6iEHIkGSvdcGMeYkwYPL30gg6fWPZINEicROBx4y6wZMDMgirk06NqGzBrbFQGsX+8hle3SEsYU5ynnNLyeWV9k9ypuSEeYhCQyyUzVKlFhRPpOipmS3FalOmYcWRXr+wwBLt9mS9rU35ROffFzuP3tK1vdH8o3XNtSqylZopWNbnLvZTDI+zTq9N0L3mKqc6+x9CBm5TJB76nitcJ4zIJv+KLFQyIJcDpVoMfAXIMrJrsy6Ow/zMA/zMA/zcFdB7ye88eh9Eq8/fIfhzSuJ5CvzzTIg/nM/RJzuDFzOp/yJhii8kkzRG9/nn39eeM7Tb/7mE/LHVzfMhecucJmfVGoVU/j5gnn+Xz4v4E7SbXVpRdLXHsD09rbIKRCq24Pb5rFH7gF5ypiN3sCkg9DsbEfm1u1bUjlcAUnK29FwZMrFlOn2elLbHdhi0TdjL2VMP7LbW9v2wZMnTXM6tCY1RP60zU8D+42XzruVIwv24YcfMLv1rh11W9bDfbsPNPTMow/b2k7d3dyp2/c9eb+NOr537VrdrCyXTNcVnDduuXYvch+4/x739o0t53IrZmSzbjET2jfefNkrFss2LC17mWzZHVlb9ZyvpMUDIqD7NmJSXaKnFqgxMMB0SD96FvzMpYHavnxx1/vWjY4FX3Kjceyge3rQcwDzXBHn6s2IZ1YhbWxHMUhVsnfKZvIpEKoYaSN6aiAEQTxXCE5tLpemd2HbItA3eiIv0oV7e5zvWzqIcO3u0AzpKxttEEhNJmibgLeQNtPxyPEwUx5mDPYA8pj8sp8NUzYEM9lt9okG7WTMs6XooW9iAOBMPhdYkoAIpNbwFC2SL272QJ4KgE8vGpt2b0hMRMMMakbDAGjp0EkRAL7e6elsVIsQ9EBXgOPYTMNc2jxztmruW8uax5cz8tq1jvyrb9wy9X6fZjaSMTSBgKayOd94XmrawdwiSGScgTJoNeGem0opJ10AUz20FH9cUsiiBG9BNo18sen3kj00WieFRQN5EAh6K6vrr/9QLtIJqBUAIlulEKpXuYMlf6yPNSsgRlleU93ekBcZZ4MOIiIVoNMZBh1cKKvESKnvR6SPQBaK+VAJFJ0MUCa2SXBNwJwDQSIprc88wxGoU2iC3jEYGh1cPHJvRR47tSynq6Gcv9GWL33npsqIpth7/WPZLJe+of4e6iIP4VI5YlM6tvfB9gOMT5uAHjKRHx1Y9ai8MghgdzDQc6JYK/uo3yXIQ0CMOcfDkLUlrsRke4lmJlICMO/3x0qOCKQVuOOJc3IKvXDfFi19dMTAJXrUDykY+09rUA9gmlaWpG6tVvOngkD1Qa+GzE+AngicEIZcDuM127fDfuuEZGGEm+t7snPrqvzMT31QDh9dlTRkfvnilhInuiande7AWyM9MZKUjEgUOM8ot4qB+jCPaSGkMwX+KMC2ubeL8nD+kXzRVF0HWVDup61TBnrGw1xOpdQTn+4d0j8mUVbB9ZJSpxSDONZx4s8HzMCxoYwBypK0DkD42W32nxZMXhMkYJ1BcqYWpz9ldugP2y9ivKjXBufqTBZIreSTc4ZzlYS32U3cotNyxXgSKev5snfjmhLQn/nZj8ji6qJcutmW7721q9a4gx4yP3uTB5Hiss9Wh97/WE+iBP5wkUn5UkB6sz+QHsrqzygoywcVsFAMVaYm+qj16fjNwzzMwzzMwzzcZQCww/0kudneGXizYbgzniCQt6fPff5zeoguHz8c7oxP9kPpNij1zsdwfnHmkQ9hbW0Ntb8iX96oG3o0r9XaplJZNteZiCd65CN52tjckKhXQt5tWY+G5mS+qATqwvkt86GnzpjLb71tmk2RcCk0h/NFu725Y7e3u3LkyBFza++WDVKBGQOsdzqxGdu2zVpnFw8vmkOHqiZjfJfy83Zz44bd3R2YfCVv23HkHj1z3A5abRemi7bVbNmpN7YnTxxztZ223et3QDYKbne3Z+Iga08dSburl6/ae08dc5NgwZVc4LZrHddo7JuzD33Aubjl3rj8ivf0Uz9mlw494UBPkv1OIEq443PLCZ1L6JK5cb+LNsUdKWXcXnvk/uiVHfvmds+NJ6hmGvNwWwvghzwBPf55rVbfcW8TED4gI5AYl8gBPYdhxo2igTeIeFYTYQW994E8xRObzeaRcWx7g4g4DeV0iSAICymXMYViaDvNvuvHIEWKNwD5MPAYflvMZ/BhYprtHtqip3Yu52PixHA5XAEkpl7v0+FaIguXH5IFoJZilh77jG30+hqlmIuig51wP1E6TJlmq69L/TgvJ5ASRBDJsSkWM0b3/ugv1agMQdcV8gPyLS1k5ekzC+a+1aw5VfDN77y0Iy9c2CG5QC5MZk5zvBJ75QGK8SKtbp+YkhxERaGlKQBYDQHKGgB/8czFMy+G5DqxUlrITkedIQkeLxuWS4RBRex/MR9Mt+sgZVAALQUHFxJz0bpEawKXhikJ0lEhd+ZSNF+XwO3UeihHsxP7hzTIRn5aKSd7n0YgSJwoai1AHpKnSi6jAtAVOJtjW+yf8lo8Di0XZXuvrXtLuOSSBII4XSmGSUmpFMozZ4tyaiUnjx3Nyb/+6ob82ffWFfhTLwSdpMYsVy7yVCUDEjtU+ZOxINECwQWoLoDI1WqdxCLBTrAP+OO+skoV5Bh9H/AQXpbFg8CYuqCLdR7Si3mly+lYlnu1ElQvUq3muUcOIBlEAXG6BQa6w7+eIbQA/WxttQVkXdNIPsGMtTitb+xLvcmzm1g34xNyyD1NS6h7ZxcyE+SzMchKmdhwphBIgDy1Os814kRBvZSdZAUXIMehONiSn/zUI1Iul2Vrfyh/8Z0ban2hNQcZdYw5DnSIwWnEvW8co8QSBVHxoMOD5aW8bOx39ZBetk7tkwgrkYNuuN9ov9FN5McUYR+ofZ55tLqQk1prIP0I46JzHbplH6CHUj4jWZStNdqMVuLBNO0iBClkMrJb70kDBE4bRj/V2oa3dNTBi4wOPpI9a6wzGTu6mV+AbnkeF5d0aj9RKcePFjo9j4HLSiFzrGv9KBPlpg7R/yAl+1ffkarflF/4pU9KJpuVC+tN+e7FPfSDy/ISORn4a0qWP05gLOpNEFqdu6gf8jCHRf/own/Ugyy4Nikf+8ryfJtDPziODZBhfJyHeZiHeZiHebi7oPeX/9AdBXcn3qDezTP7fOeep9/C43PJ2/eEs7qM72AJ33PyT8/vmM+fO4eyz6tHPvzL5cubJiFQZwC8vm1eB4A+xuzHjkml0DUvvQTAm07zzi3D6JbhYbu7u7vSvtq243zefPhDZ8z3nn9e+tVFWyigzfuP2tr1utnt9m0wjs1Ws2WO3nNU6v26HQ1GNhWnDICSeezRNbuz3bJDM7KjyNpGv2+On1q0uWlgu92uLZSLbrW6Zlv7O641HNlaf2DvKRf0YN1eXDDZzCnPjzacn+6berTkrr19w95z/3FXDjIu8rP2obOPuWk0cttbF223/qbb2+25ns14jz32EWfHQ9sb0ZKTdidOPOCmw76Loq5XzaftkXLWnb/Vcr/90oa9tB3xYBqfHATAS92RhzTtcEldo0/HDo7uzQH7iDWAxaa2UCqYQQ/kB+QI4+QAshyABg/HVecQYTplW+2+ARD3LNfFTdRlurolXyjnLMCQ7fagEEAWQBNwJTql4BlQnskWcqZd69hxPEYyoTN4JLEUSMpCOcvlU6bR7UHYCeYUPfnxFCRHF+huEQCPS7tG4D/OsTXUzpVRKA/CZlC9AbjBJ3CuCeqHbAC7IGVOsrmU7bQjjD/YlIcJ6zzhCcSUUPD+/hMl+djZBXuiEkoVSPR//POr8t136pwyANuKo/lOQdhSJQfiNJQeBIG+FGvy13hmTGdTksuG0moC8JE8cKLjoVgMxZfQB56jRK9jCTjDAz2lJrhkq1rIytZuUy0dDCQpBKL8SAsRUW+9wQNjEyBKWsv6LUF8JQug2ZExl0WhHIGzHp2MPPlcSirZtGyCBBEys06VSR9GFkGASOi4N4Wy0FJC7sd8uQzdnmdke7+n8rA9Alh6y2P5sfVkDcD9U4+U5PhSVu4ppeWf/uk1efXKDjJzr1KyJEwJBfKXimkBz5AOdMilcKwrAeMkUATUOdkDYB4OR7p0Szf5obvUPfe2gPjLXh1AHoEWoGQvVkJkKuU8wC8tCSAY+KPeFEDjTQDwnM36sr/fRlxCDrgEkBOfHSkX0hwj2W928Jqk46P2ly7Ac5C7PXOgwRmRQG8URnpYCIWORBqUC/KyrLG4PPmKNiqFnC53I/klaacu2B/OHc/3ldhWJpvy2Z/+sC7RvLbek6++clv7x/xqFaGcKMD5R53VWiBk+JyIj6uEyxHxeqiUlyZJNogQC+lSPxBC8ANdHpcBWaRDDe4rYxpJMi5pfb+KsesOYk0nsdN9cKo+jA09D6IfuyCR49m+PCV4ePC1AJJFffAAZjqBoLwsR/2Q/PL6rYF8kMDy5G8KzunEQCcr5WKo7ZJsowj0nNRNXWZAbDiPhnRuwYsa9emhBsinv61gQr3z2kuyupKWn/nln5JUOi9vXtyWjW1cw6wPE4i5eZ2qR84UnWHQQQqvhmTuUFRNT+FaBLHlUk5tgB3hmEE/dFnvI41l5mEe5mEe5mEe7irgBqcQ8D1Bbzw/9MqA9wouZvk/97n3euBjuJNM3Umg6FBi58yOUeL0vMyMUM/L5uZpU1+tq+e+za9smt///d835/7L5MDd86+fN4PuwJRofVrells3h++2V8wXzTDKm8Dr2IY0JOoG9myxIK7o29FoZG6PYrOQCkxQDkzUq9uoPrR77Yk5dqxo7MDa2n7N0AtdrdOzftbH+9Dmy4E7ulyxYCom6ndda2ztsXuXea+37VrdAtu6IFU0uXTJ1nvW5dMT12m0zU5/6h595AN2sXrcnTp5xgEsuF6377wgZQe7r7jvnb9kTj74Uc8N667Zta64sOxube3ZlcWSd2Jt0atmra2EgffGrZb5o+9teusNQAZruCfKA3myExl7AJ5cgGi7g8gMRiRMICF0iT4BpvCdzWZ8Ox0a1xoMlEgZ4AQQLM/EoGkpz5EAdaOx5X6IFHALBhPZQK6QM5NOG+S0/U7PAVgDh0y5rI3DTAJjU0HAZYFm0B8iCuQIqAfgivzFhinfGACowWDIg3v5qzlEJ4KFiMgZgPDuFm8NAAD/9ElEQVRBUNPrDx34A+JozCKEnainv1yY5sGvZghSq4NrYowFGsA8C0CGQLYMSB1wGetTTKaADiDOtPqD6WMPHrXvO16WY+VARgBo/+67t83tWl9X6hCgctJyzhJoFgDC+Qs9gSXDmL/FIwsBPslAADCsIDnhN0ilcvEB5Wkd4n4rHlJLMKYYkvLgmQA55BIz/vLNcqz7jrYJzulivEtiwEJ4EKxSCj5K9JAHgBmhc+SE2j7SmVc91KVTuvxO+SYqpyWAaVyyxQ31XLLGZX88ZwdwmCPL0mxGiiAtE8hMBwxckqf7xjBpOAq0Eq3vtiQVTOUnP3K/HKqkZYr58cVXN6AHgHSKwQA1Ue8cryyIHJd8sR6CdiaoEtEyl1qlAPTrXS4nQxSVwVR+QHsFyELgTi9wtCIdlKQSSCAy1OFgLJEeAswy/McfynJpXgZ6atD6oNUmdbIvtMSkQFw87qFq0gqXWOiYUV+giBwIVg8AP6IjCpQlwWQSM1CfuUJGarUGylJ5yZizHpKIDHTMq6IJ8sFS2jfVCUdfJJXJSKvelJOLsXzyY4/LERDWN6835Q+/cVV6dG6R9JIl9TUdBFItZWVjr6GWJNZxoAe6WClAlgC63qM7eiQqmcaD6uY+wKXlPMZnADKPi5tpLI9y1CbzFMtZ2d/r8ZpElUnl+NcxK+bSqse9WlfHn13VPVXoFOuqVgrIO5F9kEnqQkcIabQgcQ6T6NOCxmWoTEpIFNLx4J4k/gCxx/1omEeoFiG5Bvi2XAlx1YOo1jiGaI+CIyTXJ0hPvyf7l1+VJ993TM595hmo2JdXL+zLq2/t0f6pc5Y6ZJupwJMySB8Podb9eBgfTWVb0GOIfobQc5fLE4d0gU+SRQUnsszDPMzDPMzDPNxt+MH9hPf3/9Dd5YfS7yRQv4W/z/0IOxRJlDrjA4/aOQ8ClZymC+qUUKjTa6fNE3j9crlu2i+0tb7lVt9c5zq+YyKLlUWTtmkr2yK3oltmaXFJotvrBvdUKRbG5tOfeso+/73rcigzBvD27aFD98uN62+a6kLaVFJVc3133zqkXG+3TbEYmxFPGxpAllrkvHHXevgLw9DG6djGo9D2ez179tSieerJR9yL33zThLmM83LO3byyacu5sstkrClmnHv9+rY7eqRqs4DY2XLFnjp6ynY7U3t7c9eZ1Ip3e7vmzp46bCdxz93/0DP2+T/7I/uNV99wv/Jrf9d7/9lTLu/7bqnsezzH6X9/cd1+4Y192+qr4wePS/W4XwmgwFWLodftxabV63sAfXRKQUwFuAAC4qdsIRu4drvvRcORByRPyw5zuOl4AlIV2FQ65ZqNnh3RqkPDEPGDVZzuZQqh893Utup9OyGKIm2b0hX6xFggtWIpJ/FwZEkGwYW43A/jTygHyuA7U1komGatZcZRzHEDHiJ50vrV/XgpnzO1eguEdkL8QicSxDaG4LVczvCnfml21DMccR8K6q/D3GwFIJe1Y4C2ZjeCLFOjm+s9pAHsWuNJvpA2P/34ITm1FJh7F0J5e7Nn/tlfXJNtgDvumYKYigxJtmipKJdCaSKN+2gI3tkXAioLIpZKWVmg8wZaN/CXTGo+J5A3n00cP9QAxsBK2QeN17wYjJVylgRR3UeznJIYDBQBJOWldYQEh/vFtFYU5uYz7rfisrcQgLbVikCiAIiRA5xA62BmEjOC3l0uIVOhEa2ImRLQ8hJqP0gsqHxdRsUUZoEK1hYKuvyqOwTBGk9B8sazPUjcVgbg63x5+FRZPv7Ikhyj043tvvzzL1ya7UVhLoSkKbGBk1IRALo+0H0x2gb1C1bHGlMgULlcXjqNphIbynVg5WCfQ6TnQQ52t+pKCJKQ6ItaX1woIj+tdCAqLKOzBVlQmP06tlSRrVoLJBhjqNUSSicWrDSYG64V2QPJ6ZM4cCIinrLzJeQSSeixPiMOLPNuQBsBZQfB3t9tcnajT1CeltTmRa+FEYhou6t9Zt/15wIUppUtSIcy6DTlkSOxfOiDD0PWgnzzjX354kvX1KEILwsMoJZjvfTAV8TY7XLJno63RmvgolMeSkyyxEOJ1WJJIbQwdQp5qjnIKNJpYdwZz3T+q64TpyK8fhpNyDurFylaB+tbXS5Lo9EGuSDZTcgMq2CuDGRbXMirM5M+XQDqICTlOZx0zJHFnK1DdhJiNq/DjDcckSLme4B5u7fd1gTqKBEB79A2rdW0TjYwVgnlT9Ioh6PL8VZX6m9/V8597FF5+sefwHgE8sIru3Lxxj7yJbkpE6XidbkAMkrnKbTqqVK0m/wamtIZjZRyWXzP9KUNXeqPH0kF8zAP8zAP8zAPdxX+w/cT3vl+OAfi3o3+vBgSp//QMr4DAnXmfHIeFK1Qzz9P6xPPgwJ5+nJd49sgOVf4Rq7IqH/IHAOBigCg8+k80YyUCiVz/vwOQNzIFPIFs1ARyWaOmmgQmb0re2ZlJTTbbmCfeGJNzn/rprl8Ozbt1qY5vHbIHjpZNo2Nhg0KAMx+yty4uOMqlYrNlDL25uaWPbpSMblMznHp37G1qumN+nZ/t2Xbg4HNpo3rt8auslhwa4sVu1OrARF4+Fx0t69v2afe935bb7Xt1Ky4qSm4TqdhX37xL1yvG3vReGrTxYL9e//nf2SfvP+sA2Zyh4sZb7vRd//LV264b16ueaOR/r5MaxC9BXpB4FwuH7pue+CGo6GdgDpMQKqgAlrDAPh9ByAL+Tounozd1NEgkxywCxhi8+k0z1xytVbHjYdj8EryMZAU0itg9EopNHQ9sdfoeGP+zEzkA9JFWwpQDNKzxkfu/VZXV+MR1xCRAHJbMBhBuo0HQy7XQyTEJoYGNOEP1s4DsSoGttMdm25yaCplAnkCzMaTC5zJAYz2O5Hp9yIlSwD+aJc7ocTofpZ8xiS/gKs8Bv0DI0QGaMAB8K+tlcynHlkyJyqBnF4MzV9eqE1/+6tXTR0kRm1zhN4EUpCdZ8uQZHDvw4DWI5rmCMLIbvBP4L0MArZZ6xg6WyOIJHAnGZkAaIeh7mtSAkPHBpoBAX1RKlksZaBWtXxAQOoI5Tib9RoBkAXY9NDmPkiBbvJHuxQNgmhd5WJGCU2TrtIRpcvDmK743chqtSh1AEMumyMAJ1Cl3BSf+0EqIAV0O02gS02z/tGI+4foIt1KFbreb7RkOCTQVV2zouTahe5HNiUPnSzKM2eX5PRKTi7d7MnvfPVtGRwQKAyuEk6UoZOIfD4EqB9KxH1cWhd1wYzQGeQhYeNBviRYFJKMnYG6SKd8Beab2zzIOOknLSeUhk4naKHKBZ5s1fvJckOksM8E1oTDQRYkqVCU21t7SRJjkaY6gb5KpQwZtnobTNQLmUhk8cpQXirJMIqky/O+dNSgEzzrUj30pVDMq4WvBn3N1KSBb6m7lcWi1Dod6IZL1ViSo82uJ+Wn1kln+5Y88/5DcuzMabl3KS9ff3kdROomh1rH5oAUsmru2Qn8lMqrKqTQqCfRJ+TFvCVB4b4/ysgynBbaKuohIaS78g7GXxtASNohIbJSKHBZ7UiGIJTq3IE1HIwJ/ukgY0iLLCYX55OOB8qxelp86AVvDFmULOs3MOLxOmZGBB6AS5fhPBOKhZV04pVWW2ah23papXU5KfJTbs4/fNHogcfc90dvfsNZBl6ZHBV+YPnNW5vyvW9/Uz7+U0/L+556VOzYSBOkrdWlgxZ86bAdNMl9gJzrnF/sY1+9JibtkchTr/gGVKcYI7xPpJ+HeZiHeZiHebi78CPvJwpaeBfTD/xP4ILeaJNYjWegUwlaoA5YFAnVgQc+LuA7OA6KgYfqcu8T+JOSqF/91dPmy/+4bs6fPS/D14bm0ydPSuWXnzTPX39eFluL5ogckTd3v2Jff11kYYw76KLI9lZsysWi+Yf/8NOysb5pLl3cNuNM1oyGe2ahuGDbm225XW+YSRib9z9zxtidgT3/5jXTbo7tmTPHzc72TZsiASsv2Lw/VQg/8Txz/+lld/HmbTtpRaYb4Z6cdqaQzrgbt9dtpz2xhQpITadrjx06bKrLvnfl2m17+3rbLoBIZbNpkIa+m9qit78xsKXioi0srXgf+OCH3JPve8xUs55byPr26q2O++Krt/yb+0Mb80zc6cSDXkEh8O/FNpXK+sN+5MYgRohxXCg1iSc89MimfGtBUFyvE5HQ0BEFD4pySNPPvg9WBALUH8YcKDuexD5PL+K5ShMzsam0B2LkWYBf4MSpjWlnkonHX7wpQ5gJwNScaff75DR0jIeaebglbTrW5kNQAWRtD0YgSweQKsGfnrO2DKbJ/VHdwZjiosoY8A4wh/MI7QMQgqRMTas3ZHcJmsnakMZZJWYB6SQTXR58ikJjWnvQNsLUgzDoogn9iXn6/SflUBFEC1J84+Le9HvX9ki+hMcGUSyCfXI6l05JJp0yrXoPpCYBdTqTE7yngIob4ZvtCCAsJhUkzAT+ZAbRTfs8b2eH1h+FrmSSeAarJGbMpblkzTNNTBZ6WyNI9FGOhhE2xfN/Cmhjt8HyyfXDJWEjZADT1iVP3ONVo7totow6CZ5JLrjKkHte6OZ6D+SLGJNx2geUZXt0dhHmfNkDAE9khk5RN8kW3X+nsiHALABlB4QEhdXygrr54OiBb+tZVB88XZEPPnRYji/l5PLVpvzO196SXj/ZI8P22LZ2CH3IAjRzGSMPD7Z0doGK2Ddol5qTfDkrXchL198qkhZLvjcwGdRdOffR6Bhj0GYuPli1tlWuZKXDpXa05jEBD+X3qIxkrsglZA0uEZspGYGkh22BaEuhkpFhf5w4qpjVqRmZAeUrIFGdekvdazMR01CbYTZ6lVsoFqU/6Etb92ElQUkPM+Hp8FpFHTnQA6MGpGGuJXV43ItkxWttyCeeOSkn7zsGopCSP/zGFXnrehu5ODNngeOMBkqLOYB7K/U97onCHJqxJ+6dogClxbxeYPVdzpGEDFBjnEuUv1zJqYV1f6epXeT8ZEG2xDm1tFJSElPfa/2gbXYMA8K/hWoeehHZ22nM0pConUlI2MpiQfct7e0m1lltGfnZZ8qzspzXebK739ZyrFOvFZJ5VFMCYaZcrRr3vWnDeE7mDC44qZRzGlOvdZRc8buCP5Sgcn4HSDodSn17EwJelZ/9uafl1H1HcT1M5Ouvrstt6IzEafYdov3l+Ww5XBO0+NLlPyvj3KO+udBQHavg4zzMwzzMwzzMw90F3r1+1B1Fb6LJWw2zz+8hVneEg+V873FdfhBmROr8+R3DhXu0QJFBba6dNvIK/fCJ9F980QyPDs3JUydlmZ74nr8u0WKkdVYrVXPzWzfNNt6TRJ384EmNv+fIPebihYumXr8qw2DNZsOMiet1c2u/bk+urEgchmYyjk2p4Nsgbputxtiurqya7ELW7u/tm/HIs6tHQ1sMQhukQjuSkeUeqKvvrNvI+a5+u25a0nfgBNbFEzsGHBp2IxCaod3cqTk3chaA3j31sQ/YuNtzm42+bTRS7qEPftg+9f6P2kNHlvx7KzlbBgp+8c1t+9vfvOluNkb0jgDiAn7kiQM28Xic7lIp4+rNodePQMIAHcCOHKgDiNEYrMiz+VLWa7cGdhiN+Zs9cYOdjicOHMOZwLmFYsb1Wn1vMAQk5baOBOOAX03QkLUL5bxtd/omGgyB8ABTuGEGvARtOc9zppQLbWcwMADe/IGa/0xXrOQ5cdVyyTR7PTvg5naQL84bJPInXuN7ni3n0jxzxfZGQ1AuAjhSIE6ZCcp7plJI22ZraCIQFY5dgrUUVvNsGRDftGm1B6Y3HBM6IpCA8Rma8kCd8PTjj62ap++tmGWQpxDN//Ov3jAvvcVZkYBKBfFqYqFXt0BKIBAb200AQEBgbZXWDGIzAH2k0bMZvY8R7LNR3dODnMwaBPRslpdbW3X1KsZyWgXe8H2YcmaplJPtegdkG2QASayDr3gBmDZy71pZbqL9IcE6UtiupuOV7rWXAY5b7b7UufmefyhI/My+ELSvrSxIE+St3RlqGdbLOgix2dfKco5ne0ljn8vK0AKemK4CAsivrJUkApBsqsUlidZlgLP3fiYjLhfKM6dz8sjxktx/uCjfeqMhzz1/WXogKNoWBMI1pHKRHCxXs2qR2FVPaEC6zIOHjjhi7jm0ILV6W1p9zBNtUHuMF/ZwKoulrILejT0AatSXDHbSJ5K/oysFddRBj3IsTmE5IXVvEtKLhUCJ7yb0yilKrXDCUyME+qWFHOKnQtKc7OHR7iJX8moxrqVCVmpcqocySQoes7bobpzLJjtofxyTBFIyJLOP6APHjfuE9vaas31uqAU65VvqlmSGDg5SvU35yc88ijGsSjaVlj/46hV553ZDZWDH+KcSof4cSAT72G7SksTopF79nmVdGU9yhVBqOyDK6OPB929SF2QCyU9nPenv90StqLOyzEbLE51oVKol7TOdObCcenpkBrTnqxfDnLQwpr0B5iJk4ogmrWCUMV6HMBfp5KRLa5e2TzmoP5THNKhiXgxAutVDXjKorFofGGapLmbV2tSoR7M01MFqID91ViHRwucGiJRWT/m1moRMpsJAdq5dlXRvQ37xb/2EHDq8LLg05M9fuiH7GGslRtAVi7Igf5hYBNmut7hHissgtTGkJf2fh3mYh3mYh3m425DgD775991ZmP7/567zLoGi44gD8kTWxDD7vLOTOJFgONgD1dnsKInq9/vm6MeOmk+fPCW1QgUE6nn5ylvvmMOHD/PsFFMpPWBKUWR2hN7BlqSfumGfPPmkRIMtc/XqVbl8aWjXTmdNo94w2XDZhOnQxM2mqR6tmq3NLVP0fDtyvi2tlEwplXZ0IjGyY7u91TAPPv6gPVwtWudic3Nzx+732t6wFpnB2NkgF9va1sCVUzm7dHTNdRtda/zYxq7kZFp2o9G+ieOx81zGnTh+1v7Yp3/SVUsZe89CyWZAjr72+pb7l9+46uqDmDyGB9XSRZTPO34OzCGbD739Rt9FSAdU9WjZiUexA4ZxmZzvCuXQNmsdF0WxoxkFMMGOSKomID5h4HLFlOt3hjZqRVwpph716B6d9MelnF1cyLt+f8zDbhkDaBErocJg8cWWS3lHmra/3yQaQh7MAuUiNBJNbaWYswEwzE6tZUB99G9K8pWYa0wlkza5TGD2kD6aqrXIkIOhAUviksv6pojHfisyY5BQrsRDH4n0FX8FaQBakqe9vo2GMY1MaJq/bqMl5KaRLltK259/3xH76D2F6VrON/T29T/9+Tvm4s26IRDUiUexUYj8gHtt0oFvuGdJCQPbRKc4zwn2SY7y6pCgp1YdZYPC47iAwPDW+MmeqXq9/+4Bq1oxAxWHzpVzGUMy2QbppLKZwLoVvOJvDUC+0xlIG2RA4SjyEIRrwODmM77kAxAB7iNJGtA8FJKOBbJc3uXZBMiTxJAMaP3JpWiRVq3mZH+3BeLAGLQCHYBdU0CkG1mADINuX70XsmlKpr3RPEb8XE7L/NjZgpwE2bv/UEG+9PKWPP/aOshDUkbJEYqQQPEQ1QoIEH/db4MgzZi2Al/mYYG1pYKeudPpE8mjT2iHKzEZuFeKSwBTnqcOEtg2/xTUUia8LYGI07K2Tasf47R90jO+F7q6l3I5xHdJW/UyqwGPhIRRL4vVgjQaLXVIQZKVCEh0zVcr5UpeIhABBdaqjKSOA5LEvVj9IYA3Dzs+EIxprIeEB6QzmwllS5cS0io5I4CsC//09LYPIjDcf1t++W//lCwtlvSQty++8I5sYbz0EqNCk1bxgjZpORuNpdmFXhHLaL7hez7oIdKHXlpcSjqLOyBSnJpB6Kmb7yZkVi96TGDVZC/4ROKXzgbq6ITnXmlZbSMhKMbEksukIYOou3udQyg3mzG6BM5h3Dwvhe9jHhDNOthIUg2fQz858Hg4AnmGUGxDx5BtQAx+YZCcsp/kbzFk0p96oAtd1oex4bXJ6ZwcXszWk/LUMdvgcsPXXvym+DKQZ3/tWVlaXgTx68jGTktaGG+SfI4Th4o951lpXKZLnfFoAXZmJvY8zMM8zMM8zMNdBOICvBzcDA8Cb3wHcXe+Z/jhzweBJEotUD8cQKToQIKcSfkTXrnaT0Ono04kTpw4YVZW2kZAoOSKyB+9/rqR69dldXXVjKpVUwF52pZt+cTf/oTc/NZ3TTSgF76hufL2FQICs78Xm6NHCubeR+619Ru3zOLx4yadis14NDbfe23d7na65sEzKzbwJyYVByaaGrdaztrL17fMg2cftIXA2nqnpofqvvrm27bVsC5MOztBu9E45to4+/6z97u3t/Zsr9uzvebE9aehLRez7qEnPuR+6md+wRxZLbiVIHC1Wt++cHHPvnZl1xvinj71bOIYgguqJrHLZFJuAkgx6g+d+nQzU99OplyKp+cypVLOpUF+AEJdHE+BzydchwIJAIeQPrVTlwrTdhSN3QAsDxgEFGjK1XsOsETJTS7wHXCK7Y1GSJtYFgZABF6MLbLpIbrxcGp6w6HjEj/icxQGAQP0ACVIp1LW84xtdweWOBWNEIuxEghsuVfJZULfNDoDEiPETG2KHUA9xGfZwNlSLjDNXmS4pJDlUTexIwAMaRZdOmdtox2BPA9RjnugaP2aTS6gL7BSAKWpvP/0sj19rGpW875ptfryx6/cNpc3WiyDLk3pbZA1KxjOASRmQhA6JT8J1FR8iCoJzMgWF6tZ9ag2oDtylOH8ny2PgirsdKGSoaUOAHvmxYwioQ0uJeNHeovj8rrdXe57SyogZaRbZVrfeKZVASCb5w5F9NuuUA6ZKA5rRD1VgHQ6AOj2aMlBLAE1s0BYEqLFUh6vsS4X0/1A1B77iTx8BIEvS+W03NoCgUIGEp1kCSMz0GqQkLg6CBjPXiKARRdBjNAPtIV5KH2UC9Ip+YWPnVKPZvcu5uQPX7olL35/I8mHAqgqyY9ecEljvpCTXhv96hFEsynmo1wEy1M9y4jEscN9QhQFcexaooGpWr08tNnbq+tndoZlqVq+JwFaqJalttfQpWdsQ0syK/5oJaQ7bh4Oy71frJdTFvOXQ4O2prJYzureng4ANWXTgAbUmoRX7rMjgd0DyVHLVjKsqGZGp3CRlRcKAOY8N4o918a1fV4orDIHIgh2L23k4Yozyq/9mQUP5HgyiqQyvi0//1/8hBQwX/oDkT/48tuyvtVMLCaQh/Lhu0DbKOQyUsD83dyFbsiKII/qlvLhY4g6y6WM1BsdXZ52oDfqmOQb3xOyslqSAfRfbw5YfNY/FV51VMGcSEGHe3SJzwsCFbDvfOV4Z9B+pZKT3a2GOr8gjdJ+IX2KOZFKO8kvF6TXwnWLvrNuXPWsQPPQU+My0kGRZH+7pW0kZJECUE6Q5GJW0plAdvda6lKd14NKgbpoReReOB5kTYtYi0sp2Q/Uo38YG7bBL8rtS2/IsUNZ+clf+hRIbVa2agN58bs3ZbeBeUFyxvyqR5B/kKgSiPegn1iL52Ee5mEe5mEe7jb8lfsJb8h682EK73v8dJArSUrCD73njfbzn//8XyFR3PekFqfE6PSDADL19S90zG/+5hPyxBNPyJvffNOeRPQ/+eLbMur3lUDdwOfDq7FZri6bc888oPX2OwVz+9ZtJVD8fO6jR81Lf/mWkqir7+zZpQer9uTqiqzfXjfVoGrW6+sWN38zCQLT2W7bXq9vCouL9vCJKqjEyLqhs7s7uyadT7v77lm045G1371406Zt3k5rdVuPBs7lyvahB5fcOxdv2I2Nml2orLlf+M2/bz9x7lO2nPa8E4sFc3277f7nL15xr1xv8MBbB/BDT+lW3ZHHE1uuFl3gUq5Wb9pxTE97/OHVuLExHgCBJWdZrRTtfr3p2oOhLuVjnhlx8qBhu7ZYdP3B0Ku1ByAbtAJNQbLGHgAD6rIun0/bQpgy27sNDyAYUAlQDTAf4IhIyoahZwBObL3R9QCsQVu41QmjSBxESAiEWqzmzXg4cq3GAGlohDlQWOUBnMsWQ+s7zwJg8kdlxKIaThcgOuR0AZfklbKm1uhyTxQE8wztI0RBzOsh92ohtG2QqzaXFKEUSRzx3BQEj5V5LpDqckl+4QMr5mg5bY4vpGWjPjT/7E8vmss7HTSF7igCTJYpUbpc6AuIo0A3MkRb/DX6oFnOTgekewQkYbfRl/4Qs5VzFk8gt5y+GsqlLCJjQ2LHslQMCZACWaTreU9l3+zsgNhQBk0nN0Iv8I7vuZypPxhJF3Ic1HvQFi8YD2B6IZ+W7c2mcirGazo+0Crjp6yUyznpAED2u4m7aK0baczLV+5d4aG4XC7HDGyXtR9YNujtrhimZWe/lVgUkEEl1KFkbVZiH3JUsvKLT6/pXq8jxUD+zdduyDff2OKeMORK5E3qTDyerS4WldS1KBeCys4qAVTZh6OrFYmGkezSwsRGVRy8Mh/q4VlQZZDDja06CC7kYiGmz4Aux/HYsUWQ06a06Vjj3Tq0MbQ1BRDOgcQGsnG7hjpn5fBCIM+54KWcHDm+JLev7wKg65q2WWBGBJKwSlHBdWO/rvpk0GfUwX7zsOVKpSS31rfRLAknK0GOWVspzAM6lWiCSDRAKFlFkpSMD99buvfvRHI0tSM/+XMfkzLGpNWL5d984Q3ZJ8Fhbq12Vik+5ADyeSDzLogx+6M1MZmB7aLOAq2j+zz4l60l7encYlbM+QIICi01tKBp1UznDEUah7KQS6s1qUWvdWyWWbR6/CEvrTZF1EEL3RDzOElkLoZEGJIcvm+DFVJGrYNPrA/68kG0qtwP1+deJM4/A5nGmpcWVpqg8uW0+PhMssfA3lLNB85QAvQV3zX6QwOdmlAflFH7g46onvHYv/C6nLpvQT77i59AmbRcvd2RF167pdcOf13itxa/Cli5xZukB/MwD/MwD/MwD3cXfnA/0bvg7JXhr3unmZX73Of0OdkHhTBzvqdBz4CavacDiTvD6dOnzSvyivzU6glTq6wYufK28EBdujLnobrvLEbm0UrVrOF9L18yH3zyXvPnf/YX5sKbY3PyVEWOHs7j/aZdWVkxYXpsroFE5XIiG+sten4zLTCTBRCoDt738CgWUvbUoaqtlBfs3l7bbm1u2Vw2Z5aOF+3Zs8dsZ6th/+D3vunqncgOu0OQBOe8dBrEamROnj7t/dp/838y73/kcW+l5Nm1haJ98+JV7//1J6/Zy/s5GpKI22nVcSP+YJ7ybL7g63lOrUaXZyElxMjEeKXFyHiZjOcKmazd3W+6eDj0phZ8yM4OuJ3GzvcCWy6HLuqPvWarB6qUWJuUdPB3ZZCwXDHvCmnfbe7WHQgDaApXvdDzHq0+EInL+Yo51+tFtt7pc6UcjSWoyrjYTmiVMkvFnM0Gxm3sdmjVQxxyAFHxKUZdQSZEniyIU8e2BxFK8LdhDD/X37BTaHW5klXMslVvQzw0jbJgZTTggCCBfGV8S89z9XoXRJb2N7ITnT7AX4BOxkkRAHt1MZTPPlyVBQhET3tv3OqYf/YXV816rUMeoIJp29QAPvOg2oVsWrb2GjLgxjDLM4Z5khMrhgbQ4aPLCfhv6P4clubL7A/VETQXuKxut2G4KwqgmQsuVTLCO1o/jq2UZLfW5tI84jIN7BvF4S/49JyWB4m7XQPApdMG/BEUKtWi+RAdvgdybO239XBWJKvVKQGoJGoTKXCZG+Tdmy1jYx+YD8pkx3W50wrq2N5uaBtsm+0wTS0aeJuHHOS9LYBo/nrPdE4KzYd/yj4Ns3Lv4bJ89gNLssBf/f1A/p9/8H25dIsOCdgfIt2DgAnjGckhH13Bc1kg29Me4hX/aq0J8xkJIHEbBFTTmIL+JV0EkMXkyKIOup2O1Ssi6+AT5EMe1pTOB3g2CpyZrnkUdSfB+U4yGOsI40iHFqhg1iG8sh28cP8bX1sgN0mYJSAb26HzkALaoWtremfkVKeljTpKxgIkYTGrJLXT4L4/FEWajsFsnLgkjudLdTBO9Hqo6SirVwxykXSlMJ9a+3tybzWSH/v0OcmDHLX7Rn7vS28kViT8JW2SHJAUWHXLzTPJtjFHElqu2D8ZP7ySvB1ZWZD1zYYMY8iGDEomKBobRpklkEzPeVoHx4dXIutKeibiQ4fHVspye7uOOpJ5mZCwxB6GJ10CyinAa4ZxB7oh+WZNKeiwvFSQPcjB4Un6zfQkr3rsrGZkii/CNsaSdVIWXTeLV15cYdoDoc7J3l5LLY60QLGviZ5p0eIB1TmJRkMQ1Q6LaSV8xZc7P+n5VO1mW9565dty6oEj8qnPfhwELiPnL27J/l4TZRPySNn0BwgtNQ/zMA/zMA/zcHfh338/0Ztx8vY94eAufEfaD5MnhmfBng5cmDOoG3P6j/g81/LxP1nPx8N0mb66Wje1Wtu8/bbIxf5FxIE+zZbxPfXsU1Jodc0m8tV36/b1762b3fHYfPrJU8KznEQasjfMmkqxZ8NhaGr1kVlvrJvq/fcYrw84XWvY2/v70u1MzJFDVXfkVN60myN79cKGHdBXHWjEUliy1Xxo1xu79uaNfdfdGZpONMFdfmo/8NGfsH/rN/5rd3x5zR4t+zaMY3fpVs1+6fXbdrfZ4wlF4CIZkBLrJuKT/rhcIbTxCERqOLXjcYw8ZFdcxkcPe4CSoEJhJm2Hg74/iZ1VMgQ6AtgOwhWTINlsGDgACi+KRrTMAPtNPTMduYl1iJ9AbhC0lOd60dDFMfkQYTqhCkkaSFIsFoDVTeOR7YD0oA4QKxAi9a9HRBY7B5JHpwh9pCdYyphJzNaINZPawnRgp+MY7UyIk5T5ccPTmP7JWSl6lEt7phehDm49YftAOsCZyZ4ntJlCG2mUafcGwJkAMmCB3GJErEXsBvBkgMvNoZWc+bmnT0/LgWcWAyt/eXHHfPV7N81gTM9nbE2RWgIHAfh8z9MzfHZbg6TniFclgDmhO1pvkYduArAOxyRcSMSDnuz4yzR/7SY54h6SFpemMZm0BjOQUI3tEDDnkU4vgSOuqUtYCbulsJcfSNK4tK7XT5ZXAQoyi+5xYl0eBpKe9yYAlL0xl5cRGCMPFK0XAOVAHXkA0+5gAiLIvSxIoaFNR4IVAUBDJzxoVQ/PpRjsh0pApVDzooelsp0W3Y1Ta1QMJWWbyEeAu9mI5N5DGfnE+07ISjlE30S+8OJVPU8nkY39o1yoGa+YI1LKp2Ufeo4wURL+zEzMwlZAIKFnmlb3OgOUT+RiRWxzhNc0AXExp5aLti4DRGE1D2hxhOQcomXkuUbPb6iDk0MxNx6kMuzpKkgGx1LP5tJSjKccbAkXDOpcA8nc2GqgX4jjbOSwsRHKigK04nGC1uiNAASAs4W1qLURb0n2FpdL+L5pSDQggWM6xEQ/2HUSpBwtliA06siDicjCnGTu1B/598ikZOvWO/KhswV5/9OPSTmTkfXtSL70l1fVKsO22DZ1pdZU/C+XaQmdyHatr2pRPc0CdcJz0VYrIB7NgXo0fFdmzYdeglwUCxk9xJnWQMqM0deus8/MxguP+8mG/VjPSNPxhBzUNa8f1pnJ+CDNKRAcnvlE7aDobEypa/5aQgcXY7zvQBb2gf1m/QdzkodBLxbTehQArznWwitGw6zfZZBRLhHl3EKE9kXrwPXAz9wbtZBPCfc/DrjsD8kx+4T5r9cIepfPZkCo+7Lz1vflmScfkKc/+rh0h0YuXq3Jd97c0DmbtD4P8zAP8zAP83D34a91P+EN7eCep+HgTnTHHek9nvh+RDhzZmcWn5wDpe/OndPzoOiLr756wrz2r18zn/70SXn99b45duyYXMcfz4L61CceNpuvbMgGyty8dtPkwpwdD8emslABmAzso48eA8gZmmiQNm9fftVGbmilm5PNjU1z6uFTlmdMcZleIb9s89mRPXXqqBlGbfva+Ws25efNR588Yy9d3XC7V3ftO1s1EAjnAMzNhz/zi/ZXfvm/dKVSxp5YSLkQpO1f/MEX3UuXN1xrVHJDydtRPFbL09BmnJdyrpDL2k6n73VG3CVBdDzxAE5oEuHvoDYTpvxMLmX39nsgNkLS4+jx2xDw64+uxivR4gRC0+qOyA6BSQ1Ik+Ij1DVxQZCy1VJoAf7MYDhGCl2iG5C0GHm4ZG7iSuUA9Mq39UaPpMnin7gFBG8CgifWBwVaWMpBD7FrtwYcXjSFVhzgtbKoqU1nUrK8kDU7uy2QGz1oCikTkD1gLIw98ItdqeRNiDI3dhsogj4nyAn/hGjqhU9OHaoYyGH3MZYAhqiG9EKb5DpEw6VdQTZn33eyNH3f0bxZKWXM4bwvf/rapvzuC9eNHp4K6DYGsUsO9yG7m5qVSijgdnJzqy3cdq6AW2cWWjYTum2XQ4tF0+8PZafRVQDJZvnCH7AJqTIAZ6dWy3J5vabEBp1TjMlfrRkmJpbDS0VBM3ILoJ5e+RLkxq5oTQJFm6PLeen0RrJTTw43pSQH5Ia/rHOj/+HVkmxsJIfBIhqBQBQV4j0Hv1TJSBEA+/bGvrZDTK+UAHnYLIucPLKgh/42ZqBX+4yMBMkM9EC4WskDpDelN7OuUN+sTHuO/OkwlIEfytP35eXBe4pydLkgg+5Y/vkfvSm3QQYoEmWjjtgm2+DergU6cNjtqhtwji7zaE/By0kGiwDbJIkbyKNgnamsTIXHEzq9XE4rEd0DgdMZgnIqI/MhnWrn2Vxbu33di6VF8eAb6oJC5dVKNZFWG+RBZcQfyiVVsI8TKRVSupSNeXAFaaJKqwNP0swDa9O6VC3mBjK2o78vsJKkTR/kiASiBiKjDVCHKJtIlYRyIQDhjSRKVjUiHPQFb2fZXJiT/vZ1+dRHj8sDDx7XpaavXqzLV799XYnAwVw4yM/5l897aiZud0C2kcAs2n99n8hSKqKP0ZQHTvOyfU+7zJnyplIpgfRC15jaSINs2hbpFN7gczaDRwrkpQ49cD7zIif1U8VSy1NZXMyoa3m6r1dJkEY9J3/QE0g/26lzeSzIplqrEPSnBeodHwsg9TxTbXMHBJ1zleXxYCBZwxeYVKo5mQx5AHCPv0mhT0jEE4kaq8ziO4GeFjs7PSWPtFpxWNh3mtVJajMgjv3eQPbOvyI//rFH5QPvOwtS68n5G3X53sVtlXce5mEe5mEe5uFug/76P7uP/fsD78Z35PkrZQ7S1RIl8uyFZ/9KjYkXPi7hO6fOJEiiuHxPHZk/8YS8+OUXzVnkO39ehC7NP/zkh3UfVKWyaLqFitnY3JC11TX51l9+y5RLZdNP9a3si/zYuR8zg2Bghtu7ZjcamqOFin352xdMK+ZBum1z9OiCGUUjmy6lTWurZZcOL9m875t3ruzbrc2aXVwsSK87ds1m004nnl06tGZ//u/+mnv6w58wy0HOHl3NuI3r6/Z3v/BN99r1LdMd922YLdDi5PXHZduPp/gc2mwRhGqEelo93f80GRP/KLT0QT1sPgxcNh+4Znvgut2B49o2NxUXgw3g3u+BV9giiJNNWa8OchWPx2rRApr3aLIClgRBE1eqFKwdT1291tE9ShJzod4UJM74/JxKOW9poWDbnYFrdyK6WqBFDPhDKQHox9QV8mlbymct6kgcSUwJZfW3ZUNfeKBBPJfJEsA1un1UQQKG3rBfyEzsgyG3y9W8iXoj2+wONB1kAeIiB/kgLWhpz5TzvtlrDCWiP3jFTDSujdkxNGmnpXxoF6oleeRo1r7v3gU5VApNFoL+9tevyRdeWwfYotULNAYvFJLYDZGWHtsIsOgoAVAPU1ChnQboiiJKNZ8FeJqYvQ4dKSQAU6cqM+INrSWrAG20QgwUrLMgEmOu+0vAXwhwmQX5aYEcDWOyKxRVi0WMtyQAiXUmlw1MAwCSGJTlKBOJHi8WEpwFADu6AO8OZnYUxCnRQnl2iZ7SilwS1o7U9TnlUGsH/2gSwD9lquQz0mj1QC4o5iyeeYG68Vbds4dpX0F/THKiaQdt8RX99gOZZkL51KMVOY7+H1vMg4R25Hf+/ILsQ1e0KM2qVvnZl4zvZAlkYacxEMx51QORPmcNv0T4MUzTSpWRdVqPFH8nbRJAa36og2dB8ZeAHeiKbfAKYUvMx4AisrSQlW67L21aflAYUVoXNUVZwGtkZSEj+61Iuj3afBCQrG1pNVxixkOSM7K5OfNUCN3RMsMKkrYwJuWsnt21U+8xEjGoGM8qBD4TnK/QxTZit9CnWeXaHz7xowfxjxytys5eR62ClDapH++0/yDPvi+TIJT2te/Lr/zik7K6ugAiWZBXLu3Jn3z9qno9pIK0j9QbimO6y9JSDmMusr3BPWVI52RjzZqN8wLyrRZBbsYYbxJfzpeknkRG6Cpl8b1ZkN1duiEHmSTZQAOUS/PhL495V8T1tLfb00OZWT+7kOg8abNa5P4sJ1t04Q4Zk62RB6loBxfjIuZSH3O8UU8skBBG5UnksoLvJnWEwaWTHfU4qL3SDun8wFvuAcsXM+rEYziALIxkLnSWM5FyZ7NpyQSBuk3nXjqd20lNWgfXBYdpENsOiNjuFfnsT39A7j1zAt8XJN7zMA/zMA/zMA93GXhfO7jp/CcJJFC/pdao91iinsPfMzvPJJ9ny/foWOK0Lt/jSVAiL9b7IFCkUAhnANiu79jreEsLFKMePls1vU5ktrdF1l9dN3EpNruF2DyeP2Z2hyOzXA1sq4kbPRDDZntTUngdR2M7Hvo2CLqm2wnMiTOr5p5CwXz7e5dtbxzb+iYdIUzNAID83tPvc7/5D/5be+yeo/ZIuWwOZcV+8+U37b/+8vPunfWatZk8CEAIqmJNPpsHC/DcwM97PuL7vb7tD3B/1p9CJx6JhiXMs7HzPN/l0oFt93reCMQHQAG8ZOJB9w73fBcbcWEYWN9L2X63S898HgAOiIr+bq75J1Y81OFoNeL+IwwcsDSIzsQiLaY5xpjYeoVCCOI1cf3ekKTK0TYFRgNZAIWAYIzzbDHjQyexG4xQjggfCAUYTZfu0RGe8UH2coGlBSwaMgJion5UBUJFIjW1UK0tZHxptgZqjdIqUBvIIDE+8P7EpFO+LQSebQPccVUf5CWSR0YwReSlOOi0eEFgPvLQmjl7pGzWCikTjybyhy++Yy7uNgB4CZ+SKYrAV8O9TdlMytBlcoeAlUCW6Ev/CdpARpAxQL2ecwBqmD+KzihoArSUKkJw7oMZj8cgNQTquBhQl7I01kOdIh9dZxPgRgBzxISaBPnJnGbdkCJAIecmlygxy+yHfBWYbaa4bwekhuSJ1igGKp4VJEMw1f0e3LvT7PAXesQkDER/XWfDrLPMvT2Ip3t0rZzNs0X2i8JhlLIgDj763ez3k/6oRAm45DsyG1oJXr64Lr/6M49JIQxkpZiWVnsor76zK12uo9SaSTiQHbpLJokVjjnPadJ9M0zXGtECJjHfB3QBDzBOxwDJUkcmQycE2xQPL1yOxT046uUQOqTcqlckjjjZ8eABwqkA+gJBStpA4DgzG575R8BPPqH7qfCZHvLYlgJ3zZeQScw7qaMtEkwVgG1qDryFjIuFUAYA4XXoS0dlJg9HiVoj4eSByHS/3Y8SmVk766fumYc6InHE9wBAPwkdrY4g38jUBtumzORIb1y8LTtvf1/+7v/hV6SQTstapSgbG225cGNXa2KjnHMUQIcddWAeqwOPRpeWTRIItnxAfpK8WbTN87p4jpMSI0rA6mb95dwpYu5Q9A5k1B4wiRFkYewwHuViXlr4IlNX45SaciCv9gf1WsyrUiaQDubxgD7PEc8/9YSJT6yPywvprp777zgFKMvBOPM9M/KQ6YBLZrnUkxuoWJii4EnJOyYerd8+iCedXTBeLZXa5yQ7n7h0lwOEaxwRrD3Jw75TIn6B8tp+/TvflZQ05Rf/1s8mMszDPMzDPMzDPNxl+JvfT3gXu6M078G8d5E8/Rb+aIV6TjdBcT/Us2qB4vuDs6C4dO+JJ0CfXnkFj+QsqLPPnpXzF85r+tGVo+bJx/vm/OuLRm6JDCoDwzV8N6Obhsv3SsWSKdxTMLsXd804Ozajfqj3+sbNhsllAeArC/aeo1Xz9mtv293drimvlkCkAlPb79GiYgp533oj5+7/wMfN3/mNv29zpbS7byFvc8BMX//+d+3v/PG3TBuYxXfGARoDz3jWxp4FRLHLi8teWKzYW3sjN+S5TfQ0Z1Jc3UayAww4dql86PKF0O6sNzzczGllIub0gA080BA7GRuvhDaDFD3zdcA5gLlBvKBIOqcCoZkSL7nsQs6FQOBbWw2QNpAhrhcDbACkADYk6zG2XM7QnOX293v8nd1DXcTddEShPAWww1YqRWDgqdurdRwFFXI8vqIC5CNeswsLORAuZ3ZqdaQnlRMOIhMtWcRK7ki1bAaDod2CcqbxGPIoNcIf2B0EQ+ftSrVkpqPY3KzzfCnEUkhWCPbJJYQeBFmslEw2l5KPnamY5XLWPLaWt+s7XfmXX71gXrvZUrDHKQalsHHUzGqm5lC1DEVOzI3dJscReUgiNBWdYB6REytFAPipWa+RhJGnavv6y7lmRrl7l0syAri6Ve8AACJOW0NgBdoPeu0rmCmQ73Ue/Ip4BYGQh6/MBDwppw4vGLpc3mr1EEsNMFAu1RuIkZHDiwWJQEy20FZSP7MRnCby0/p0z1pZXVTvtkeaDMKqoHEmlToPOLZakr1aL9krglHTXrFVpDOn8VNyZDUnzXpfmtyTciDOHYHnOZkwJ+m0kV97+rAEaPvEYl6+d60l/98X3pEmD0tlu6iXbXPYqSAeYHt05nigAeDLqklWqIqDvCDNcvqeRXn7xp4ua2MsqtJAUExoz0OMjy2X5eZmDcSmpzrCXEaGRL/8C0EaTh1BPde31CKSVMD+ktQlViieW3R4tSLXrm9Lnxu4kix4SuTio1LMSLWSlRu39yWiN0LNxJmCtqA/yuaHTpaWK7IOEkOtU4ZEa3ie1cN9PjyQttnoqS4YtClWwHHAXyqVknwuI/t1OuFISAyf+apXIAvw1aYl3H9DfvXXf0rda1cKZfn9r1yQ81d3edFrxdQtq6bdmCGddmqZaXHcEagjThLWyf178XgsObRN/fBwZgak6p/2VSujE5A0iHDi1CGx/M26g2b4JcDyvCa5h6yB+cME1pOQLPYVGaH/SjkvEdgRrYQaNyvLVwZukqQ1lZdtjU4o+O2iiUldzErhlxeLIGJDaTAPI9nOQSXUISpaWimp5ZaeBxNp2Cfmw3sIzeV9i7guIhC/+i4Plcb8pp61jkQ85kmFGdm59H18d8zDPMzDPMzDPNx94K3sbxY+j8e7BzrpW/O5r4M8nUsiz+6eNRcu0KJ0gdYoOXbsmLZ1/dh14e6mr3/9hnnllU0QKV3BJzdvjs2u2ZVhe2iOD2MjCxXJfMOXS4OUKRwRuiQG+hKAmKZZWFgwlZMVUxrHJo4D04tTpoQ7ZSkd2qBakNRkajq1oVy9dMt0d4emVxQz7k1N3iubfrtu0rmq+dn/4tfNf/OPPm8+88wz5uypqqyGzvzJV1+y/4/f/YJ58fvXzRjoZep847y0jSNrgL9scXHFLlQqdggitd8aIs7YkQSW9heAc8X6+WJgFsslO+4NbWOfZwUZ60M3wAvEy3Sp7ir5jF1ZKuhZUE3+ssxbPtfpEZPr/d+YQjZwy0tlQR7TaLaAhac8m4ke5UBAQCWmU1vIpezhlaKN+iPTbPaJ+VEFSRZF0jptNh2YY2tF6Q0GptnqE5KhLkAR9A514OPEZALfHF2umG47klqzxSwST8Z2Qld6yMNDKNn28kLWtjpdQycBQF6Ki/gr/mQa2ziGMlD72nJOXZjvNTsWCkF/1ZwClIcxjUdclGj8fFZOrBXM0/eVpJLxzcMrBfP2etv88y9hrmw0iXogA2CSygcchM9Qo1mo5NGWyEajhw6gMbJEPCiIkgXIswjA3B9NZK/VA6lFhPY1SdQXfK5WcgrCtppdjoyWZxqdOJBOEp4VADZDetRrdFQWikTzGtsk2oNM03I+VGdg+9Ab5WImLpRU2Dprmy636SlsG+AbU0TrUQiI9hQIAiR6aCf0fBCjoaaTaRP96aJLVot86SAF9U30jCUGjiHBIEE3u8UyASZPgHc854qBtWiXIVuSh3FTGRlPDlUzcv9KqAeN5vB463pdLt3axzABuCJ/AlRZjr/kJ5XwkFYeIEzwS1Ce6H4qPionrVc7FLKCYGt7XN5GgK/5AGJBnDFfxnSVoo4H6OXO8xNdqD7wIHgHscf0Yl0JgSEApqqcx/0wyUVCWVyAV4Br1T2Djh8fiSWiP4x1L1nK99VjH64wbYfjomPOfmFapvASQL8RwDzzsLlkelF2TtuRFHMYR7znvioSBA6v9glxrIcE1kvRI2SgS+pYtV4g2hznVzIG3FfV80qy+dYbcv+ZU7jOhvLo/Ud17xyXI9LqQmukhzHhsjhaUanUSikvpUJW9U9LEHUy6XfluL8pn/uVx+Xt7ZGMXSBLCznpg7yybXwRJH1wqJM6gzIWygVZKOZBXDBxkXaQz/M86NfJBHyV1jQlN1xCx3TqHa+swzpPD7qtFLOyulhS5ywcHOqJvxLpA52OoHtaolaXi0qAaJ060Cf+9T0tZrQCr61V9cw0ngv1rs7wSr1yjxo9Hi4fKmMcYj3fjcRKx5kDgfHl91aQCmR1rSLjSZx4Z1S944kBeSYY28LyGqPnYR7mYR7mYR7uOvznuJ9onc8+SwuUflZPfM/sHDiREOmc7pjZyr33BB6oe17Oq/VJ3hbpL180168fw406MtXByESlitne3pbyqdNmdHtdLVF7u3tmf5w3D5xato0bddNqc//FxLRbLWD/jJmm2zacVGylkjYpv2D/9j/8R+b9H3naLITGrpbSdthu29/+dy+aF1+77JqjoU1zDZsPiAbiQYtSbDwbhGlEiWu0RxY3cZdKkzSl3RS5exNP9zwRY2Syoev2x3YcT4A7Y2Bboh/xuAfKgbCk8JIpZlyv1fOGoymNN0AtsZuOjQWOA/RQJwxeORt6/fHQDSIwsniiS/iABdCGx3OliGFcqRjaeDh2je4IZbg0EHAO6ARkxwP4sxMZe9zHJKOJbfQB8InigHkBSomHwZDExDKxmSBlU853rXYXn9FlkCYwF1q/dLEdBs0GaD3PvTeNnh2N0S/0jDiIkCixK0BoqK2USdtmp2PpoZswiO3QmzrxI5CzQUkT5vJy7qEVe3YlByCXlicOl8xXv78l/5+vXrKNbgSC6MtYFx8BwOMZGJow2pQKGTMEedCjaVAlxEN68nAYby4TogtwrhtqA5gpiuOCQZBp/lJPYMy8qZRVV+N0whADmHJ/EdOZphYDfCDhKWYDU28PWC1E0RSVJ7F/YFABNnNgDgOQfS5XI/BDNm0nsRyhHoDcQiatB4IO1fsEBWaa1oa2UB8+V0oZGaBvQ7pcphyaNSEBDPzIPV/cA6OeAlmPxiZ1Mhv0LUGY0vNzmk0eEou6kczBZi4Gyk/gPQ2L8tixnJw9lJdC6MthtP/vvnVdvvX2tvZByRHqVIuQymMUzGfSKd3nMwRIpfxsEx3XfHzPtrIF9KU7AJBFP1l4lkYNHvSfXtfoTU2tSxBOe8JkPLHPPESYVigSiS7J+qwon9iWvqJzPvpLwht1RxhLHShOWjzjvQongvmt+un2UQ9lQUJiITp4n3iK4wHJdRJqBPaNdSRV8F1C3oqlgnQaTU3VMWJOtD+bOfhId/hZtTYOBrTy8MLFFwfykAwyP4NeVSBOK2WR6lJFCQy+VmRzo6ZEQ+VDXSwCSqEycpliCiSBJFrJI+rB94zkPOgKsu+DfMUjEO2QS/7s7BwtlpvNAeqNIlK30NsU87eLeYmvHCXf2geMMTLiHXSS8pWsDvpcYseCkARprBOKQx4SaCdpzIkBdJvMVaRxAlGvrFOzJstgRyMuL0zGhf3S9yjBTNSHl0olZ1txbqEMZSDZ0utR68JnXLe0CPNQX+qWqzbpU4ZzioHLJrnckeuJuVRWdY66uM6YMrPWpM15mId5mId5mIe7C/857idGPgfO9FvPmgMX5gcuzemJjw74Oh0QKIRkCZ9m0cN0X6y/qPEkUKfwSm98/PxOFJlHH66a6FpkZBlgslAyO7s70m/3be1KDTfnkW2opSSDe/xEl/B1UC4LYD2JYzsNQ3OotGaP3X/afuYzP2YeXszTtbhNI56vuIHTjbdLp9MgECAsIEQpoHRgdVAH3KrtxDIOaXpq0mg0daFNMVZdlPMgXP6ujo+A4zHoknU8LBf0xwLW6A/xIDhoZWpRB7fo0OkU3nO7DkiaTEBhrIlBlpAGPDP1x/ydmflBxoAwPCgCOIi/y04ct1jxrWID1EfrV5J3CnmVsRD7QQ7SA0IWsis2TwJF+gMshPwA8EwD14P80BMqQQmiO8IOIjc6TCeU1kA4wvJEdGiLZRlLOpOcSUXMTxcSGApEIg3lSQPYBjrG8oQwiCNQSuaeshuyLJUVn8FzuPYwgVfoDUrxn7VAKH0moOdnJUdEaYjWepCBnzUbA0kU/iHwu1EHwJQAjiVp4UjgFz8hDp/ZRQa0AWKWFKRaqECoTquaEJqqaBrMGAienZhOdUcO6kEuJHKQGHQPzkFg++wU8rB/TEkqStpXMobPFDpxBKF9ZQRz4j/pAz8m9ZIbJwpV2ZHGdpMeJs/st2oGH7icboS2+Ws9y9C6wGIqKwYRkD/JrzpCvYhWQoamSFx+UDfz6z8C5aTemK4f2She6BobDxZGznHMRErCPvFtQg4OxoNBdcdP/EcdSf1JX5mP9bIPKjT1eNAW0gi6aRVNyiENr2yXkuh+PtVXMn9mPXj3mS9M55JKpml/UCfrTeYNYxM5eYUlkqlWNV2TNSrJR4uOZp6VZ7S+QnZeotQtiSYpDLtM7ZFs0YrDcTToB+tj+6yIfWJ+EgV1ZILoMd8jnvrWuaDK59cI4nXOqEA6DqxFrwbGMI1xSOdbptLaSN3zPavizxi8KKkxHXfUzbPHOCdZazLXkAEfdF6xLq01+Xww91mfXsBM0PwHc4gFSdapk+S9LlCGDMkYaE3aLr+0mI816hWDenTvFdukPrUuJiZjwQ+8Jni1Ji2xnuTanYd5mId5mId5uNvwn+N+Yj4HBqX7oGiFQsSMR6kziWfxd/XqVWKF9waQqX49IUzD14ZGTopUc1UrtxFxWGR0rWpkdVMqpYopRUPz/PldAKXYlItFs7u9rfXls1kbj8d0Wy657LLJZCam026bdBDYDgjCobU183/5B//ALvm+jfEolUIDpoP76siAKNj+YOrAe0AAhi4VBMZxNdxk6AZuYsGZXGhiMx7Enu/7ZjQdIxaEKY490AcLBkWnekqAxkgDQKLrBWuHYDtApFMbO656w92eq5TIdxzonQewxx+ACSN4/hPu8MbD/Z58x42Jp0iI0DYAg6eIBXkABFEl16+Q7NE1OcUXC3DDBoh+yRmIffQ9cQMUC+KFQvwEIsgQQ05kUwJFqkJYSIcReIsGQBeAamyYskK325Mp+0YIw9pAghQCGoIYdhTgDZAHpHM6Rl14h6Igm4pmJhAZ7IoYBp8sAZhWoNOPNjE0SSjEONZOiMXxVLCM93zBqMxwkYI4LcuPrJVEhJ8PwDHBFcDTjHThWXOD+lB6tkRwCNBF8EX5mZ8vzD8rjgdIH73Psy6ma27EY6bFwxgDA5l8Eiak61YylVsBJCcj60iq0+YV3LIGtj8TWjNADLaFz8yF9++CPgJdfqJsBH+MYTpb0RqTPAqEESgXJwO7O6uLy/G4zEzLqMqQpm+TWqiPmCYKJKkM+FOyQEUwHzuhbbGPSc+0LHWnQ8s2NVnl5EANEEEryDjiGVRJm8zL/idANtGFFmZZprMPs9dEsiRe62R77D/T+Uc5OL2TIipjEq/RKgv7zzj2mXm0OvYreaeqYAXUFetRxc70QAWxDN8SsPNNQqBwCUI+zUKGz/bwXnE/XpMnrXYmK8uzLEUy6vodV7JkPDQGYVkO/FXzcy8UVTECOeGhvP3xRA+P5beJdhd/HH9+cXBu0FDEy5ikQvuHSigjiTDJTaIDtsP5QxlmhAWvlIs1ct5rHh3LJB8VmJCRRC5WpPF8h8/vzg3mwQtqTRLwPhlrftTYpAxKMz6ZT0k6Y9995sWk7ygz0znO/HUH5Gg2zxJyzYJWxuORjMZjPfuNc4P6SEFJtPSyCcqvTSGV+uI8wNcLv9UQx1dqbx7mYR7mYR7m4e7Df/r7yecSAsVw4ImPxOlOGvXE1SeSeyxI0xP4oyMJWqNefLFv6ML8JNhTcpiuyOriqrkNErVcrZqNzU1ZrIzM5vqYliVNB4FR19n8TALVbHA519g++ugKwGFs2nFoWo2G/fQzP2GzJrT5pbxZWV62qdRErTKT/sTSC18UDSyIkc14nvWAckIQqqk35am2Lu083oKRHZAa8SOagEA1AKkc7vSe8XzgsxENVTYGKRrT4AMix6WAuJfjPo/cU7VMgXARF01QMwgUrVH8ARZICFhKyRdANrBO7AOHIh8gAD4DbhF2KVQAgCUtcX7CN0DMQKCAnQBcuPwO0oH60JI0QT7WOUUOLupDPYiAzvAe3AB1AmLgAawBvAJyRxJH0qC/Q9PiZglgAG30faA2uYScAb4CqZA8KGyCPPjM9vCKzKiHzUAmPCs8Qhw7g4+ESDouRDrxKDZ+AGA3QY9jtgNYCWE83yNunmEywCElHFyEyPJ4hw4TEI7H0DYRWwKfEJJCCtbxJokl6KfUswhmR30KNLUE/giMmUS0yzh+QD08r4i9RRu6TA/qwHtgbdQBIKe5SGX5qzmrZyWYNXjhZ1bIdI3W+jQgjiSEcjCfglc8qEuu02QagR7zJeQhKap52T4SCCJZKZcqkTTSYsF6MHbsjebnsJNQcZkX42kBUu0xH/LTckFvaGOAdW0CZSizvkfzBPNJ/gQEs35EqQWEstISwRQ6Exhi8HiwrQqNOF7cicUsGScCXcrpO12MpX2ghYHKZC3JqFFmlV7LqE6Qrin817FL8lDWhOiwXpZgUtK2tsvPvEhm7WoWFmf/uPyN+kcgWGePE8k5ZpT8B23iEtPx43sGWrbYO14hlCEZNz44y8jBWJbjmXympXTEMWMDbJvps+o4UmwuikbqNZEGXdanBCbpoHiaK5YRxlIsPyEWeTjHWCXHl59pKTooR+IAwZFKWZLeUT42zPmigeVRlnNXrVnIwBIMJIckdqyLpnLOxzHqYz1K7BGvOkecjhwKktCphRHR+pl6RTlm4zeINq9PB31EVs5byMq6wsBJCrLo0kdOMq2ffcM8Q4VD9k37wv12qBvJI85LvHLMOEbqN1A/Mx+bQlsYL66ipkz64wIEPejnPMzDPMzDPMzD3YS7u5/onSp5e0fQJXwkUT98qC698j3zzMydOYIu5TsgUfjrg0AdPXrUnDolcvLkKXnhhe9YGqBuXBsZ2eAxugQjIEv6qGg9ICZmWkoIFMARQb/JTXNmmp2YzCRjOtM20sr2//gLP2G3d26Yr1y6bouFlNnf79p6PLbTXk/JRy6bsR7IUzQY2EwmY0ioSEfSQBkAiW44icB7rM0irj+cuBEI05T7mFAqlSI1AqyZTBx5Uyo1tWAMnp+2djQYgZGBgI0nIDtTmjRoffKsb5wP5ASQjlu8eCQfQRA4ACqkx25CZxPLJZvPeOrSfKlStePu1BsMB3Y0nIIAjW0cO4/cJJXgUjRIojdxuTBUQrNfb7pBNCL2BCyK1VU6shjlgYBKXpCiRzwSFwsQbPILaXN7vWZ6TcgAFki9ADCjbkBPYDN0g2uNbDqTNhDdDOOxSQcZlI9MNhPYTDpvB4OeSaXTIERo15/aXD4nxUJespUjttsbGBt65p4HPiT33XPUnObBsltt+X9/4Tuoa4ZLgZoWSnmzV2sTQ4FvgqGCWSzks7Jf70Isjr2om2M6QOB5MTMcKblsmjAq8QAHgkPkVChkuLfCdHs9zcQpm85lFQx2u3SRjO4BWOUzWSJeaTIfyhHfV/MF6fT7MhiO6fwCrFkMzwXarLVkPGIx1YtkF4rmv/r0Q3KiWpI/+NoF+cpr1wDWMF3QXgCZuE+kuddSEkAQn82mdNP7Xq2JdgD+IFSmkhc/GkuPe3WocYDm6nJVWvW6khMCd4LktZWy1NB+NGJPSbZEVioLdP6hxIrEwQ98KWWz0my31QU79VXKBpIHUN1odgEmE5DJw32px+Z+T/VG8ElaeOyeJfnNj98nu81I/tWXXpdao6dyEgrnMZ6j0VAG/dnJsehTAfocDoZ6BhB1TkKZz2Sk1emCcPFrYqIOLiqFrGzWG7PvDVpQprJaLsjtPXUcgkgAZJ/nd2Vke68Dmm6VsOVzoTqqaLb7kDIB0rlSQQajkQy73OuTkNpqqYRxiaTJ83+gF8rs2UBOHy/KuccPSzD15H/+g+/oOVa4IGWKvCslT2q7OxIPIxlHbTDEvnjxSHqtBuLGoC+x+OlQjId5BHlTQR7v0+IyGK9MSZrXvyfD/beUHBYzgSwUoR9MDgL4AOM+GoHsYl4x0KFItwf52tAL9PXCS69Ks9UVP5WC3AfOOaBS1GV5CgI6tri0IE+d+5iYEx8XXPYS5POSGtblVz/1hIyGTr7w4kVp0bEE2uPevaViQeoYd55ZxvKMP1ouyfp+A2ObqJmTdqVclK0ax0KvADqJkRzGp17jmVMYaYybH3ggNynptAeqcxJaH32iW/5et68kmmPGM5l8z0kL15MOLvdZ+QHmuC+Nbge1MZpEyZPAT82uuyTrGEIO2nX54MPH5MwDD8gL37koG7tNJT6UvRCGSvbpQt7HRUlylkunETeWiPMdn4cY64UwwHjGGsfKmY97vTj/h7Ozohiv7c7DPMzDPMzDPNxl+I+6n/DmrjjnRwXeS2dpn/vc5/Tdb4FAHdid7gwHh+pu6jlQDK9IvX5C37fbbXNFrgj/B9Wq/mQa3xiZySJI1DYJ1Oa75Emq+iyT0cjmx1nbmNTNdJIDgZoAK09MG49MOrZHFo6a//7Ecbv0kTPmf/hf/1f7zj7oyiS2k5QP0tO3qWnKTP0JyIXHPUUgFc51h0PjTUCPQsRxP9PEuinaGU2GDkTHdtp9xxNnwZac8ycOOAt1gppYkC3gmTSIDxgIIbaeCwWA5wBSHECH89Jpl04ZlwmcB3Di9UCacINHdpAhOrAAvyK+LC3mXDwYumE8tfccXvMaez134+aWizod7sPiDizu1wKyps0Jn/EaT2LzyCP3ueNHD7naftsCVEGHyDMVJWUgKGpFc57lvie06lBuasejvvNT0HPsTK0BcggIOAZIn5gh3gPJJHue8J7EytnFparZ3d83leVVcMWxefLDD2k7PJf3nrWKObG2ZLcA2rq9HXoRlOFoYDtRJMdPPGjvO/Mxefy+Y/L6xU35/W+9bUYxUBQaASczS8Ws7Ha6qItDDMAEIFXMhCRAIE9sgd7mjAkB5Nozhwr8NZte6jK+Z0ielPKRZKV8k4bSO/0I3FZ98gEAOyUYXYBCDaiPS4LoJro5c8/NX7Lp4Y1ex6JBhHFV+Kius6cA1xGIjlqwwF4b7aF84Injcu7Mqmk3+vL737wiA+TnpjUSMz07CXIS4NNSwOunDILQbBGUsjHkYxzAdVPPs0na4q/qWZRtd4b4pNHiUvSEZtX9OuOIX0kiMToyVG90tDbQpTYYNb2lQd8aUH9AL2vgv20Qn8TywjirfW+RNPIPMhLwByBbv/KpR6QHsvUX370qrf4oAaCgsxmQP3oNB6nUMmQqJGL0oMazsmhVoDOCNEjBEKSEVjyWJQGkN7UewDOXFtLYSJLBg4FJ/tQSApmoo+VSUXZAtAicqTDqf7VSkO0G8rHTUD3tr3S+wcNUGadMFnoIw7QMeNYR2lBdGic1ELmfeeZB+cB9a/LFl6/I5Wt7qjO2R3lzKNPs9DWCe9JC35csHvsgs7QiMZRAhGmqbYL46MIy6DvlAOzXL0p/4w0Qyh76TG95OS0zoCMTBFoASZypcVxqOjbtdk/arY587flvK+k9sK7pQM2C/urhpWRleUEe/+iPiX/fJ6Ej1IIxJpE1cU/+zmc/KJ3eWL74rXek3pp5XoQesvm0RH2QXHpcUV2JFHBdddDHCPIf9LsCEtpodzBPMEaIpQWUXvr2mh3oNJljVOtqpSibJFa8ASCWFs+FYqjeHke82PBPwlMqcF63dTy0vyBVhWyI67SDfnI8MF+h1yLnPwjYGHON8vq+p+dYHao4+djTD8nWbl++8coViVCEw50CESvkAuFxATp3UA89K6byIHcNkDEuv0RsCvVkeZYadDFSqxXzeSCuaZC2nnpQ/IGG52Ee5mEe5mEe/oYB90PFHX+twLvWQUAZ3kvfU5bpd8Tz9Zd+6VliVg0Hi/jUMR8I1DN4OX36BwSKy/f4bgjiwv1PgqfRxYsmjlfVmjGZgEAhTCZjU6kky/f28DhYwlfAazxbwpfLTcxkPNa26Ynvwx9/yv4PTz5pWt/6vv2Nr37F9oBwSKBw4+ayOZnMyFM2k7GDwQSEqQ/CBCIVhgbykFCBKVk36g51Fd+oN3QjECVHgoQYWqAAqulxDlETkCTuq2LwnO8hzky8IEy5YXfoeIZSKgQMds7LpNMeLVIgWS7lGbQ99OnMAR+dHzpXWc5ZEADX7Y1dMSy4ODL22o1bHsAaCBTIE2GWbsAhdASJAo4ZgIw9cPqEe+DUMVtvdyCDs3HM33kNZIvRE8JW9CcFwbjkDlxtNJzYqR+5sOyZySA2ly/VbUy+ATQ+HA0BQVE33UBwzxXbQ7vLhw5Jp9Wy5cVl9DKyD7//XgDHsdnaQlx5yfh+j3jRlAp5kOOBrC0WTLhw2J4++3Hz6LEV+d/+9E35+lu3CZAMXZ1nMyH66kyz10ebGD9MqGIYAMw62et0uVQPzU9NJsxIFgxqr91XoEqPbdnAM/kwBdDdVQsPJ18mRU96abNZB6Aj60Jc6Fup5tJyC2CQCJrEKweAlQeA3m7xTBs2MQUZsygfSIOEBnOLS4lClCPo7oKAUBQCTujEnDl92PzU+w/LYjY9/cfPfVfW620MCprDIwcwB0Wq5zwVCxqkPqJBX/pk2QrnprIIwtAGwOu+65VuKocWSojrIo7gNpFrFXG0iLUB7A+Wry1WchKhHA8lTeJALIoZ6EXUExsbZtsVAF5Ok13og0vqCNAzuYz2pauHlZLQ4BGGcubeRXn2qaOys92T/+3Lb0L/dLWvagVwzmp77d6sPSD0CoAzrWSMo9WHRCwPfcWIa6LvDPyiKedDdTFNEseuc0aVAIy7IKR9HuCLuETWTAL21XOhKkSKlSxIbxdAnEVpYJ1IYSEvPYBlutmnfvhYWajoYcR0SU7tsl2DsTx7LCuffPwE4jz5n37vO9IloCfIxiQ9vFSSnf0m2sNn5Gc9R1eKAPIttaCxRfZ9daUke/ttkEIQE3ym5ah/6euSi25irPrqkvsQ6uLhvuxIhhZRVKAkEvM4A0LMirZ3GiCSA/nDP3leiYwKqoH9ZeBo0Crky6HDS/KhZz4po6MfAREcqbwk+DyAdqXo5Bc/+ais7w7kz0EM6b6c8nPpYi6XlR4I9JjuylGA45IFkRiMhupWnG1wOVwhF4L8DZXMcD6RCC1A/23E9aKRjhHbXCpD/7ge2ohLRDayBFLbhv670IfOeeQtlnPqlW/YGyJT0g/O+eEoUsuwEkBkJHEmGUoO9uWXAGT0A+m3duWnf/xRyZUq8vXvXJatvRbmq9MfIIJsRvvW548f/FkHdWd5mC7mYX/AH0Q4TpiPmNckXj3OUWTiLM2jLGV5V9XzMA/zMA/zMA9/48D7lt4M/5oBNyW92eHG+NcJzz6bEKg7yRNfDw7VZTjwyMeDdPmqBAoBIEVfuV+Gj8lkUT+TQAE84H4LElXBjbhSkf29vffsgVIL1GwJX5we24Ujp83/+Pd/3Yy+8hX7f33pJXOrG9t+3LUp37c5PPycj/KebbcGYBd04jA16bRzYeiZTnvsulHXTodTJVITLt9zIBxT64IUl+0NXSqf51I9F+HBZXy08Kj1iQffor4x3nPLFK1P0Dj3MPkpECPo0Y3iMZmMUrSAh7GYqfOCwOVLAZe0uXg0dZWVnGdjZ7uNkd1c3/OgMzviz9G6LQGyEIsCTwBb6JLA48eP2AcfOOYAeBBFZxG0gMU0OgHzGpvKGg8CSAaMZdCLTD8a2HzJQ6+cbbXaZuN633S6IF3IPhnTSoUENAJgyeWE3FBjS5UFkCSIa3w3Gnft8TNLXNInsUD/mbxdKORs6AUmJMgcgLBkDpmf/6VfN2uZwP7bL78hL13e5opI/ppvcum0yfiObsxRmpEASyBJuWxqWm/ovACJmRpaS7K50DQApHXpERQEAggQnjH7JEUMnJuYdQsA17X9JsgZOoEozvNKpSgNAGXOeFphCP4XFsogeLpcECEBmjwodL/RgiyM0vlulko5qXd6uiRILxqiQBC3zzx1Qj5wT1X+8vVb5vk3N7R9Nkjgtlricr+OysmlRgSeh1H3rUbSHqtHb3VpWwOEkCCRgvIX/hKALS1sbA9iqeWJAHwwiDWOYJeUOUz7AMmIA0hP4jAJEMczc8Z0/sHeIl8uHegyOzp54BIrAvccwGd/MAL5ISFgTrbjydrhovz8h0/J1u2afOnlq9IecKkU0lkm6+PanEoPcZx53NpWyKTUWtRFHIVl1nTaI8bFdT08qFqCdJqb9UCWBlof/1IB9/ZYWvpUb+wDrUggvTJEPuqMyuJBtQTpPT2rKQHKdKvuQ6/N2XJCEotc6AFwgzzyfCKgaNZHa976bk1+6TPvlzUQzm99/5rc3GrpMi8UEYMCJBcdkFiOiv6hTB4EqA0yRvkQhWe6Kc9IHfOP866zsym3X/2qXL1yURZAJtTypWWRFzr3vZS2jYtbcL1LuVTS86ao72a9IV/8sxc0LQksSXkS/SVzyMqxY0fkJ37656Ry5pwuRSMBpT6pg629JsZ/Kp/+8FnJoq2vvnZDeiP+9JD0m0SiCTIzQjnarRAtBfSJYzLEnKFeaUll35MzxoZKHnldhFwSB4JJyxyitD46B6FFuN1si84sxGUCX12Q72FOU9+8LHyQRT1UmPN8ZgnyoK8yf0xB3MH+Q+pmAddIi/WxEQRafUmsjlZ9+eRHHpXr6x15AeNFF/8cYP0OCFPSave0X/xthHv6inkuWe0qEeTc5pdhuQiCjeuKDjyYhySNsszDPMzDPMzDPNxt+I++n/A+xxv8ewLvfT+ipgMCdWd47g7ypIEECuTpzOzjewnUMdxM3zFy+LCMej2taxmPKMrZuMgV/SJFEKc6XveHQ5uvx6Y5+QGBCuO07eDz3/p7/5X5xZWCyV69av7eH/65raWnht76CiBPvTi2WdzdB3hMQaDoUMJzsSP3GUYRSBAgA9CrkiewGCgAuAaRtEiNuJxtCiJm3BREZzBAIaIHGSMeDxO46XiMwhNvOgU09aYuokXHgCmhwngMspRyLgh8j3ufUiARxB+jwdgGgUcy5AFIgbRM7dpq1WbSoXf71p7XbHV41hRQJCmIIVGjiwVAFN2z5JXKRffBxx+xqZQPUtgGb3KWftJtMLHFpamrLuZdJePJZnMfGMbYw9Wi3dxr22YfBA845dZbNXvjBveRkMyQvCYyABjSewD9RJh0BuTID82Qeixk3Xg6MPeeWqY1wuQW8nZ7p2mqS0V7GAQlXTpjPvTkj4kdjc1vf+kNe5N7bqAlArVsmDYB0OZeuwuEQ8+BUxMG6WkhnTJbIECQGmAtNukgZaqZEISkjXFHVpT1QOAquaxs1ZsE8Bqf9pNfy9f3GgbqQS4jHjS+WuL+m6YQN3ISo1pZBpjebXRlwF/ftU4exJuTXieSTn+kIBZYTAqlwESD8bQ3wJxkBACg51LmI+8/Jj/x2FEQ+J75J3/wskT0vAAhCDZL1Yp0QMxGMYA8wTCQZX6hiLp7IAazZXl4JqnjL+WDKLFsEVsWizmZjMe4LLhEEbMJTzyHi5v62yivFxsy57OBAs56h0vNFHpLFgA9hwf3wejKJsRxeWIln5a9ekcBLq9fEjIuN6uphY59xx/6link5PEHVuSzjx+W77y1J3/8wiW15mhNmABVyEZLAvfyKKlCqyWAVzrZaHMZnGaEzvI59W5Sa3dU1+xbDjKQSOzVWiiLSADiEKSqkAlkZ7+hMrA+ku4S2lnfqc/IUqwAfKVSlVs7e8jBTpDQWDm0WMRY12ko1PFi+UNVElf0i5ibf2g8yBXloaNp+egjx2Rjry//O0g8iS1LsBgBf5vnVyk5TcB9MR+in0MQVIwhxx1hAePQUyKKTK1d2fneH0vUqYPcZjF2I5SlbOwbc0NSFcJgzEdSOnSfHF7Iim9jufL2NXnp5dd0HDQvy/ENPmrAR1qDDq2tyFM/8bPSKz+oZ4HV2yREbIfOQTxdQnfmWEmeOrOGS9PJv/na6+rUgyyLsqwtVqTe6szO3Er6exhzjuS8NbMEcu6UMRdIwqmDg7hiNiM+8jdALDlvlESBnPNBKxuXJ7JO7nVKgfTSaniwdJKOMfJZ6A/1DbhMkV3DowD9cf/cADrlfGN3Od95QDAtV5oPAtAZ6WTSlx9/8l45ec9h+dNvvIWxb6guWX8hC33jXVdJKwIE5B6zLC3HJFIT6ABZM5hLXHpbh2xcnsrS8zAP8zAP8zAPdxv+2vcT3CeRGzfgg5+T/z0lmU/vcQgkUO9ZuodwcKDu1/UTAgjUmZn1ieGvWqBWQaDwis8TPO4vl80WXkGAjNRw3wTArwsAFC1QcdZOciBQ2axpNWMTci1Wd0fu+9CH7P/t13/dRL/3RfPfv/KCXQcJijtjJRipfIqWDVuvdV006NMTH5exuSGIVBimgWGs63W7+kqZSKQQ6IAPRGLIbVAO7MH66bQH8uJInOJ4avHRItqaeOID7Dg/SOkSusFgCJxnPIBaC3bkBtMJXeu5dBjQqQSIFOrE5xhoyEdjqIIu/mw6k7Fr5aq3vb3n9vbq4CI8mwrEyfI3WF1fBxqiHuo8D8TwmQ8/4nKFksrOuiZh2zOZoYyivvPTBbdcLRt/2OfyQ1PrxWApXDfom5QT021F9pVv7VpCPzKs5Hdedsaj9Q/kMIbktBAVQNAa6smvtJST+x9cM41Oy3jptE15kPfQojz6/p8wD5961JjhQP7xcy/bnU4yvugjgHeKxMI0BiO0gjEBC+Svyxn0pNaNiH0xwDyI04EY+LbWxjxBHMFcAIlKAEb7AGj0AEZdUAkLpYzsA2RCDwnUwpRdBDhucUkSQKTiU4DPUiFU4gRSJDQJ0vqTLwSQh3w+saSgWglzICloq9npK73jxCdXO31i0Xz2qXunJypZ+09+75XpO5t1NEdaB3kzvu45IqCkrKyLy7EKlKPVRR4Aa8gAHSr56AGgcvM7O8e/UpHL/EbS5x4m1MprioQCc1yXPCWkgqQqq7LVWm1cc1zOOFHQW0gHsl1vcMQ0XybwpAxCs7ELQsI4SBR4RpZIKndbiT9GCMqUsFSU99+3IB97CATq0pZ88dtX1FOfKh5l2Sb3VqklhD1DA9lCFuUneoAuZZuA8BC04pKRBh06sA/QJS1GKYDvRpNWOWXQ4kOOAojBXr2nABv/Sl5oPdlBPgJ5lue4LRUzsgv90dql5BDlq6UQOu2r04SkIQBpLikEGKe7eZJ05qNxl0Ts73z2CbETJ3/6zbdkc4/OCthiIls6APhGm2yM/aIjBB6EvN1qompEon7uE7LNfXnrtS/Lyj33StxrytY7r2tf2RBrUyqL/LonDZ/5y8MY48tVxQ+974Pixx25eP6ivPbGJbXoqJWGsmvDkJcBn2mBOnRkWT7zi7+Cif0AyFZiceT+KrahXvVQbKfRBmnMyuNn7xEPU/e1y5tahUoDghb6nnqp4z4kjg+uIPXAyDR832hezn9896lb8D4IYpIvcQhCAk6LI7IginOB+krjehrpvKF1i7LkQ186IIp60DKuEWZPB7RYjmUy1pHQ6yHkgbjQR280UhLGuJRHb5b4uga50qGETijT9dtbcj8I4jMfeFC2d3ry8sVbIGQkkOwf1JLL636q/jDSHykYipjrtHL21DLJjEZymE8H1rB5mId5mId5mIe7Df9p7ie8b/2omuhM4rfoie+APoFKJWv4NDf3QX39hwgUw3B41IxGF40cOyZxFBnwJyVUt/GYgDhV4pLZjZM6SsWivuYRvx+O7CoIV3PSMM36yGZz/FV4Yn7jv/u79pznmdGtW/b//vzzchPkKfbGtg/iwHQfZGlApxITz/oeLVDWRRGoCeIBcGiASpbuTUe0aoDgTGwQ8JAgujSnNQoEKe278WDkfJAy3N0h/8SL47EBSwLr8LzYjh0JEzCwCULUCfQMMoU8IF8gTgBH9PPm/DyIlJcs94uiEX+g9uKpsZm0s6eOHvVv3Nhx2zs1O+ZaN+6eAuoC2KOpBVKAeU2NRxL1oacetQulqu0O6m7oWmzQm8T6a60r5guutt8zmVLKWT8gH7RRq0Nbl81nQnvzetvsboKkgij5nm9H8QhtIBmYjXYo7jvjgKeAwnNhxqXBwrb2tw2XMIX5tMmVQnP01An72Z/7DfvRxx6V67e25UsvX7G0/gAUofxEygDvHYIlsCaAZOJjUwgDugs39DCnCAnkmJYnLnzsM1Lxz9TwLB3oWdq05HCZFqIJvrOZlBlEyRI3LpjjtMymoX6ANy7j4Wfmpncuglru6eDyNoLWQJcicYN/f7a0i8uFQNxCgOoWCBlYFn3OE6NxP8sDxxfkqdOHzHcvbsj33tlNAD2pMcrRA14HIDcCcCQQJpCmpYxn+9B6wTg6RqBFgQCyO1vmRhKSDcOEsM2Wk1FiOmTIUDZaSNg+wS6IB5dZ0fEFDV8KqCE3PcEN0W4bBIyyUI05gG56dquDfPBHEGJ06o+EbnePv+ojE2cS/gv5gjx5dkU+/MAh+RrI0/Nv3BQOB73hJVaFjC51U+DNIkgrFrPqga+jXvISoFzKoh/IT3BPOwOBdhayZQCyd+h1jzkhXADGTuvH9m4TJZPxIRlZQJw6KYB+WCfbqoJA9bhfCn1TaoL/HK0kSCNRYx4++QHqzOdnVi3LYVErWLZYkEeP5+Wjj5yQN97ekT986ZLm5+B5qARzX61rQ7TBaM4p7msCE5WdWzekv3lBl5BVzzwu+dyy9iOovSV7V78NnVPfKEAZ0C86RdD+cKxAVjhvhrhscmtnpWTr0trdljfeSrw1Jr3WYnyrD5ZjWF1dkvd/8lnZ85apRegrJRXoe0uXoiZllBRDZw8ey8kzj56U7b2e/NGLl2REKwzSScSKuVCXAJJU6IWBB64XEGlfas3EKx7nIL571BnEzh6IJCPZJRSolgvq/ZGDqz8AIL5aLibeHxHH3xZIaxcrxcRzJcaImdgzOo3g0ljOP153LM/lgJyXtI4p76Ge0IcS+kbrJq53FVKtVNYXf9ySz5x7GHM+Jy+8dk1ubTdQF4Wzeu3SWyCX8LEutkmvgrSCck4mzipI3hKC+/9j789jJcmu9E7w3GvmZub7+vZ4ES+2jMiM3JPFJJNJMotkrc1SbUqV1JJaLXUDAw2kGQymB+jB/FGqARoDDAZojDDTo1E3uoXRCBIksXYNSyyuxa24ZDKZa0Rm7PHi7c/3zTb3+b5jL5LJWlhSJfWf3xce7m5udu1u5v797Jx77iIt0iIt0iIt0vtL/D35cfyi8Afwz87HyIsv/vAngCeC04P0J+dAMSlAbWTv3wtQfI/9bAqAeuDCNzvKAkqk5cSkx7FaoOazoikW6HqWx+uBee7Dn7L/zV/5pO3+zu+Y/82rr8poqAEkAEyMwjc2M86DSlOFKIYyp3vekGHMdToTgGoGgCKexApUBCvAFGcMcS0nzl+iKx8NUzMnyXYxOd+l+55lJtMYJwJ/QNRDhjMinqH1KJeC2OjKl/PpuzcHQokJw8Qp5gMXAhd5J26Szt2gEKDOsV1fXnbHvaF73B1DEjFH/DdXHWHxgresAXdzJ4oj99HLF21Qm9upHeam456N40CDZIgbWT/w6HIIDsiZztGYAGc9L+/Ulgpm2o/s7s7QHB+GaNeZTeLUkugY3Y/0BGmIdsM5OacAsq1cKptKxXeG0654xTytV+K5vrO6ecn+1b/6q8YNmvJ7337bTGKGmaeYFdOolcx4MuXcK4g5Llk1M41qgW0IITzlPHOkOQQWw307tj1moACO1bnhHfIyhPgIAisEFFEc84AaRBoEoukC4tj+AKt5peQDAH3pdEbZDX40kR+4KuR7nQEEFS1GFFtWyrWyDOjOBgVGmiPSqWvRZKqCnQKPLewAPJ68uCK/+KFz0u1OzT//3KtyOJjikwwIGsiH68/0OU9LL4q5FAATjD7WhYAkXmSimgCTB4xMMN5jPScDHfKcvDuv7nCa50zvnjPKoIY9pyhFB+QLgbr1HRx1UC6cB9cgQ2m36iU57vQgalEPFhgfNbCNQQsIH4p42LcAAVsA69OFkQKZO3L+U225JZ98alWePNOUz37jbfnq9+9pHjglwJEh2AOZjBh0AOIc2+keV6rkFXQofFkOnqBYyubLEIKy4nEeUw7n9dRilNkHAS6ouM41QvkiDRqRrVvFPuY5+2gfZkDrAi0XdFs8pJA/OR5DV0OH7xxzG8uDB/JcaVXkAFDGPPgBd+dcnTIugb/1s09KDND+7T+6JtuHfZ0fwz6pVIrYd65R3Cj0LfphcvdVMcmR2NWHxaucUhFOyKDLH60yZv+qHL79dZmM2besunnX6qJrb+GPAE04yK9ekNLW09J/57syG97OLDEz1sOI4wVSXz8rblDTIA+0vjh2JoVCBRfMWTkYxDQYaX4eIYd932aIcJ4V21Fxx/PlwmpOfvrDj8ubNw/lS9+9rvmwzwkwJUJUlABuaCnMQIYWNn6RMBofAZz75wHrDIBC906uA6XnRF+Wynl1IY1BTHpB4R/hiHORHrjfcXuRc908KwMCE8kV5+H453g/BjARimjJ490hQvwE16zWgbCE7RwjrI/O08I2jjEXZet0jlEHKz/53Ifk3s4x+hyAbFw9hiHxOb+MN084h4r9xO38DuFrjRqZFXmRFmmRFmmRFul9p/f9e0LhkanTP5VONhKgThz58O+BC9+D9KeDSJzG8/UMmN5jgWLitgl+QdM9wtSxpNWqBo/YLJXM7S4EaHxo0yTPX2xZKeRNf9Y3aeLb//Xf/1/Zj5bLxr75kvlHn/2W3E0Tm+YSgEBqZy7XRypCvM+YF0DEuKiTmePXPZ3ELsQtPegUlviI40hfYB9rcwCpGACF15n7HljD4i8wTpLMAT0RBRWIzOFStgQqxpw2nPcEPnIjXUcKB4Aico5w2V6ygDs3yCudO6VG2Q08z4GMcPC/LXiO2x5MXYs9a6WiOTwaQePFduN00xkDfCBCnWolD+iZ0RvGioPyRXMH6MIIdw6AwbqAplMb605/fGQqAKrlRt52Rn2nP4o0rPlkmNhuNzTz0ENZ1FqkqGSRI7Qh39uU8hd9HuRcU63UbbmVt5tny6bozUwvbcrf/ht/355tVexXv/ay+be//XtmuzsxW49+UJaWl+gWyTvChtHBMn1PtySuX2XMOIyMoVCHaIIAM56bM9MsjLjhXXRqY05ap+sdQxJn0ozuRBCieGYUMuyGPBme24qX8w1dgqCitbwUaD6EeciIdTiCx6Bt9W44I6VReHEQqmBjyHCIM1pa8BYb0YpQddN0Zn7tp56UVQDCN1+5Za/d71Dk0UDHiPAaNVAjr6WsEY7DObluDtQqhGY2wZ3WmADbMJxkyLkg2I1gxOlzPqBmdGJhYZkpfAvYztDQdFNjntof2MbPOJeEMEKxyHVyAkDKg/lbLDb1axnCknNemCd5gi1Jtz5GyaNbFyGN1zFbk9a2n/7kE3K+WZY/fv22vH2/rXkxNwKRj+OmADECEwtOP09a9NhIXBRW5zZhWw6gSkvaeBJlx3Mb+oRwwT5RawDagfuXcDznrNBtURsDReGaQQRbjWCof+gTti8EMd02cbRuY6lLBGqch5YQHswVnP2A8VoE58+sSexpwg2tII+eX5Hnn7ggV2/uyuu3D/AJ3QmRI8pbQruO927La9/5mjj1Dbn85IcBqz76lIEzTiyFaC8/52oAjDe+9jk5uPF9tCVD20O0u9n6RYRcPrPuzDslZBhfHvroL8veq1+V3Oi+NAG2cbAq88YZmeG4oLIGiKvp+lnsGwbpYC0Z5IGupR0NaMHEfnZ1jtEBoJp9j6JjM1oEY+rielE++eHH5KXXt+U7b91FubJxzf5v1aqA6VDrwqKhC6QJcOQYoDWTia1axDVFy2cfwJSFk8cYRftzHhuDUEwJjzwp6kYwYzkZ2IHPNHFyTNB6y6ARPJwnY3/SxZQRC7OxopeHghU/7w8ezKHDWEb9qgW6ZzIkOa517MfreoZOLQUz+YWPPY6xa+Rz37wGyKara+aGS9dRXge9k2UKWBd8vSgQchuyWaRFWqRFWqRFet/pP/z3RH8E3/P8o5Mupiu/oSvqyot04zuZCKXOfB//gRXqT7rwZXOgNI65Pk273UwzIHEe1BIeIW9DIlWTxKSVCpSFSFKKaTUhFEFwa1hsztcxg17P/tyv/JLzv/+p58393/ys/B+++U2TACYYgW8CwU9o8mY5M5tkMMUw5gWAVYhfexfPTsCFdK3j03VvZu3EiazvWZyHrnsezwetnyNYObroUjLLYEpS/N4DlqADIb4cnFKtQ8AtXbNpnog7HkfQPsbN0S+IkfJMFsKcToOO1TWbHFp/irWi21ptWJOkDsjDRc7O0WBgVpfKzrnTy/bOrX07AihVinkHggrHOq4PeEgTcfpR6Ky1yk48mtneaASoSs3aetP6ubkD4WRH09SMBmPn4HDgjBnhLU6oP42DNqEsm81xTpVoKCkoBsIXaEZ4cY3P1XQBfSxjUJrLRz7xc/Lpn/8lu1by7W996Zr52tUdqCYxORyb9HdNf/uGjBMrtbNXrFcso3ozjaAHThOGXIc+o+YFcHiGIa/3ufgszkehRmhbqVc1Ah9hh+KLor9a9FE6R9rqCpTdL+e8rqV6DcdjYKS8l42EGiy3atLr9mVK9yo9nkEBsvDex2ox4m483tUFSfePu+ruxhAd6BNxgmD+6efPm6fONOXe3WP5l1++inZPmJW2TrUYQBGyLJmrHE9AwU9rytFJsAaWhe53zXIJQjILXY5T6r6VQlFd2o66FMXZsCd8NSpllKWn5eUFSBe3Vq2gkfv0zjp2ZSFKfqCAwuhnzJN1wa6yXK9oxDblC9SWgLjSKgMmpmpNoMhkG2PYSWO5IX/zhYtSB4h95ktvyCs39hUEGF2knEfXBxDQQy6ay/iJaF72YZmusnMZAmwUalDOIkQxgYlzimhRYhUJHewv7heNerqNBS3mUKckkk7qSuRSzGdWHEYJpAug7oYH5wA1KhTCqDcAg9vYSiXkyYV2D3tjLSsTxqaGV9895CK9WmvUEaMW5T+zWpK/8vwlGfRD+ddfeB3gEMp82JbR/dclXy5I5dSjMpW8MEQ+j+RaQrSU0ErDsad5IU+Gle/d+bbcv/od5NlQoGW/YXRhD/QJIIptwW7jgrn3Gb4cQHdqKY9HVXL1dZm0npRBAgDFXoRKwiDHTLtLdzTkg4xYJ64dxvDxQ1r5NHNaET3UM8drB5sY3wbtiD5M01SefKghH37yoly7sSdfefl2BjFIdBPldTAE7HDscDOHKsPO8zoi3DBmHwcUrXs1RojEtaUBI7A3z9FqVACsUw09zwwIX7RkcfHfId1dNdOZ9j+j42nEPLqzag7oL/QhgXCEc/E9G4kueIwyqfvqjYysvwhXdIfU5QPQGKy6m/NkHk/kw4+ty+bWKfn+tT25fudIPyMmMjVrFcA3xhnOS2sX+6KI8ZDts0iLtEiLtEiL9P7Sf4rfkz+dJ2HqzRfNeyJJvAtQtEC967535YpE32OUtet4A3o6AagHFqhtPBrjsWUUPr6nG181rWgQieSQ69Hj57NUBDjElgAV4Hmv37N/9+/+mvnVC4/b9le+LP+Pl153bpy47Sk4AZKmswmeXXrb2QIgKpzNaGEyge/Tjc4BNzkALYANPfKyzxj1juBkc66Ty81sPJkxCIWurWuht8FWnDNkjE8HISeXhIlNo8SBEKGVyzHgDhegk8xnLgSMA+nPeA10pyM0OXEUO3nft6UqMqDuq/iOjY2trlXc9WbBGQG+GBUO9OH4hcBplqy719N2dG9eP7LhxDjYbJpLBbfVqNrtnWOn25+gXXKm2arY2zcPnRBiEASEMlF3odiS0hxmc55jZzHXg6lZCCA7S2J1EKRFCFzJ2+t04+O5zM5R147AEH/1b/4d84mf+oRpuXPzmS++Zq7u9WiW4c6MRGGblbI57mFbksjo6I7Zvf66KS49JGuXHtWAIMif1dfJ/vWCb466ACKLDNiGEECtWs10+32jwQKQGD7bh4BEUSEgMzcxnAtNjXJzbkaX52dRkQc+rFdLEkL0MZAE5S2tH5wczzk5XEOJIo5ijv8v1coKQXTnIxBo4VCurXPL8pOPbhoTR/LZb75j7h0NMjhA4pwLFyJwCNHGo7TeqA9hjJqOFojsDNgfUEMLQqwWjQwuaJlyfUejtel+2iD4DKOaASkonpkoqlkfinq6Y/G12pWIjtiPM/CZH0WtdhD3hajmHB0mlqIEOGlVc9LuTGUU82wsK3eG4G1U5dnL62Dkubzy1h3Z743EmSXSv/WKBDbELiin50sAEKEFjXXlnX86PqqARz4aNIADBO8TUDwUvUaG0zD37D/knSR0U6MAx5E4iPPiiq0NKa8/jFGIcYB+LQa+aJQ15MUCcrZQCedlS3AtLL5n4zJqn1o7AMFsc4N8edGU83kJQ7oG0gUzgy0CRoB8G7W8VPH5H33lG9LdfVsee/SK5CrrqJ+LcZXTSHERrZKsG86fA6Th+pWE/aANjLx8V7p3b8qbr35b1pdqGhWS7c39WX+17KHoxPrBKJa794/Ex5fCxTMt8XDu5dOXpLx0RscG5xDRqY4BNNiGTOzZDKQzkGNbZYDAdsN7LQfGMglIX+NZ2yrbnaDt4npghMcHY5mHaT+hfRiUhPVgP2UDYK7wwrMQiLUu+FMg4nhi1+GB7ywtFy2pCdqanz9YCPnBuOPr7Jl/HBv6oW7kfDp9oTsxnwxKmR/HF9uPxcnOzWPQBnoMXmMfsBeyYu5Iup2tgr2ZH/LRkui/7Frhnrr7SdkWaZEWaZEWaZHeb/pP8XuS5fnAAiW/oW8zV76T9OcAVHT6tHnATprwetr6gQWKIDUmQJ1YoCi86cJXLpWMdEU6sxTvkwygZnlTWMqbwaBvPEDJ6spZOzo6NKN0YD3PMwxfjn3tfAp5k5spQOEH1uShOqYaAY8R5zihyTi+RysUZa9D65b1AECcE0V4iqLImcd06cN7N4WeztE8hf3nnPTECVI5HIMDXQaf4HpMFPQAKMei/C6EeS6NE+gm5gFdk6NLIL2QeA7IOVBWEOBYQJnn59ygYNwk5jwvyE7HmKXVInRcztndG7hPPL5pO7sd9367g0xyjqBIjmdtMkmcWqPgQLAzeATaMLbxbG4NaIm8Bk2JvHgPPzVJkro4LY+X1aUl2yoTSNFWQEaddwU1g4bS6TXQMrbXHxvrG1NtLplioU7SYFQ+pERDnDOyHpQN+IBHo63Z0yQOvOLci/butul0xra5smpqrVomnNB2lD1znJWkCmmlEBSn/FSlEjPhSTKRx8JQfAJDGQGOzc2MeBzFFgUi765TQPFoimy6YXHTLMq2qeWC+WB/msJUXCIHCloKTnzGLlNdqadnmVArbKA+xFg5EWsnwo2imcfrex6PzwhbFJhqWVDw4mc4H8pDFKFYVysGS84RzmNYfvZMgvplVc7Kx325C/94XmaGRCsNBTXrw/IwEeHxTqOcsZrITq0LamNkmbAPg0Ac9icyTk7mGuUDaZR9QIZLI6LmwT+6DNJdjkHzGTKeZed2LqTLSIIP2ot9wjKyTtrWJ+/Zxie9kLU7n7GdRVVRnBWZjagvmd9JNbTc+pLnRD1YH1oX+DnbiBDK/Pisf7odD+QbQ2gzGAbNq7fu78vbt+7KUqsuZ7dOayAFul7SBZSWLQp87bMTcY4zaxvpuOOLk9eEHgwKuXHzLvLI9sjqgTpjPOhYxWuW86A9kht3duTMSkXWlusSFMqysXka4yzrc84pRDNpffVs2KathAowK86n4mfa56w7zkMIUmBEQRTkWaaTstK6yzl+bFJu4PjRsYE82Ih0CdUri21/0ic6ZPEgILH6+sAmbQ++QvloneL8OmbMi4FWVcITj0GWuo3jjqBOiNR64Il9wtY82aR5EcATjBnmrfnjwfGk8xBRR+6rY4Z9igPwVaXtmX3OTHAET8oq8TiAqNaDH+AkdPMliPOmjF5DCmqLtEiLtEiLtEjvP/24f09+RH4nAPWeKHxMz/x5AIVnBpLYwsulpSWzvb0tDyLx1WiBamYAxeMIUWlSMmkc2hIgituCwFd3vkF+Zvy4Zn0vtrNRatySdcZjAhNd9hxb9nJmApgC5ZjpJLVuAdDBCHt4HwQB2cAZDac2PLFA4T/VLxCF/Al3IRK4eC5+z40DroHENk4Yx5aWqLXlsjk+7kM/gYJyDqNWOBP6sHFG1IzufBaUhjw4PQD88sC1D9sVmNJ5BJDzGCHYLRQKtlTwHUgEZ6lRtPkCQA2Isb3bQdmdHFDQnt5oOQdHfbfRKtnB8cD2OpEdRyEhygF70UXPxGFC0U9CglahiUYcyCNUitWa27xPkMQnM0c211dtNR+gSlpXJIYan1uPVWH9UUlkKQ89dE5aQcHu9juoqmsYxauU9814GprhaGrimbo3Sq87NJxvlMdnXLDXCwKu/2K5lCr6ztzf2TW9YWxOnz49b9TzhvPPoJUILpCI6BHAFBf8ZIAFWgeoOPGxCjX2Sj7IYV8j6CvIJ5RYNSL3oJiGCMMm3ZfqDA3PsNZofnFyAVoAIsvxxfMLKrQoxihQcwBJWm8YriJAV1DOca4YeGruO2Lo0UWhyiy5xhEBgyfmXCGArgpA9DLODZ6FiKUe5FwnCkaKZ7arhzbZXCrJPE7kxi5dzjjHBfuj8rTcUPwFKB/FI+f5UEhzrhNdsHjJcT4TXawSinGITA/nS0ELnkeMRXfiGE7058kIR3FIqMHg9bjA60nYalRAF0+NIq03+4sR985vVOSoPZDbu320a1YfWnho2eC5KNoHYy6gnIl4jJ5sfhTe0zNVxTXKxbane+KUFjacmxP+6WqmoIHPMKS0vVSAow99lIthsllnWszodslzo6mlUi7KY2eXZP8I5dppqzuX4MKRaCpJNEYebBfOi4OYThhKnqI7FVzHMhn3ZblZlb32WHCtSAF1ZB/wwTk65zbqUsnnAARzKRYrElUvSI8GSnzus11Q58EkVphl6PM4TaRz61UpW4aXp+DnSMmAhwcpWOODvaOuHB23ZWu5JoVKU2arj+naVLzqYtST4BPgvFzsmG3GuxoMusEAJiwLXdw4jmnF41in+95gxHDmjMbo6bhOAb+8a6NzAtEEdH1j/izXY5c3pDOI5cbdfc1brXMYbyH2oZsoH0MNaZ6NLfYlQZnjgkFXxuNIItSHZWLUQ84N5A2QQgAIQn8zKAejNNIqNxkzoATKhfNYi35LIhwDkMxhPE4ZwXHKaxXntrKy2pS3r74k924zIuJMhqgTrz0ugXD71p6cOdVEOdDeOGm1UpfpZCRjPNrdiQwA/PzaolWQfZdBOnIh2eJLlXekVutVWV5almajKp02ozIu0iIt0iIt0iK9//Tj/D0x8usPLE54/g08870aoPAfo/GdxJJ4byS+H7JAaQAJpAcAFWM7CIqBJOi/l65ka0EpQCG9G4kvrdDqpABFaOK25ROA6vmezaczwyh2ge/TqkRB7sxyrh2PuBYU8CCFvmeQhkLehtOZKZdLjuuGpj2YQstBkiAxOl4czY3vW+tBAceAJkhvN6YFijH6AEfQaC6tTK7nOTadqwWGCVoCestx1RIFcknnCY0x3M4bybzB7wYFz4QhwCuaOSntP5w7BT1CCxSyAF+plcv1ATR+4Di1WmAmUUR3QluCWufavIPBxImS1AnHMzsaoVwEHyQ/QGWxH9eOoq2DJEgAmqdASHohQhlCvNKcYJIodih3IeDtmbU1A5EIJnLMPEmpwwgOKDZe0j8OSi5MHfPw6oopBql9ZfeOyQUAGCgjzhmCfgE4QksBqg4Oe6ZUyJvVtaacXm2acDQwvelMCjjPGFB32B6bSgUKK4LgRbPcun6E/p+b5dUyjqnY9mCAfGdSynny+su35J3bhxCN7GlKWz5EHr+0xRv50ofYA42SulRwQ9fpXehiIc/tjNYnbnVDzlz5sCyvNKQ7mKqlhAuCMvBBtsYRISgTkgzJTH/McjlvOAeFweIwBtAMGHsRF9CCyISIjVAf3unHQYAaD+VlVDpGNfO4qwAo2cSSL/rYd6IAgQJJrlySjz62ITdu7sk7ABVaJBiEIYOPVC1OPAejDtIawrvqtGBNQW+0aDEIA2GKoEJ4Qn/hmokBMAAcz5UZxC3bCodAxOIzKGGMRbVCMXQ7w8nT+lAsULDT3Qv1wLn9UiAfeXRDxv1QXrl+IDHqEkAgs9x0/6TNwyPcALoiwiDyLwS+TAYToSNiQGEPKJpAbKM3pOgH0hsMJeGAx3lptJnSjRH5lnAcrREhYQ7losBnnzOiYaVUxDmmGjyEwMYIhh9++pyU0Lef/+51AMhMMMa1PAMGDcF2in7p3pPu9e8i30hd/BQucWER4l67dk/u7h2hv2nT0W7CZ1ae/dBTsvzI89ILae3gXCwch3YcjbPIfMs1AGW/r9YWztHibYz+re9I1Qy1jwlQHI+ENnzNqBWE8MYIjOPhQJaqJbGNc5KsPanujAy3HkchYBGQgXpxEeTucIRrALCLvmIeA5QXOev5COh052TfPnA/pc2FQMq7IQzjz7rgu4w3nLAvgBjjqVEpyEeePCW7RxP5zlv3Ub4sdD9vEHDeEy+Umq6pBQAFfLHvDMYSo0SSSvwCA4VYXbOMAN+olqWnc6Mwvhm4AeUk/PC6KRUBljEjNSYYjyI1lDOeopzpVHBKsSnGy2SCfvUkl69inFXk9HJBtvfvqmsrx+Kt2zfl+jtvZ9cgyuGgb3gdcj01Nv7x8UAGXO8NY3G5VZSDQ847ZD9y/PPrCSVBVyzVy7KxvIQ6Ze6YWW8v0iIt0iIt0iK9v4SfnB9H+nXA0wvZy9/4ishXTpbJ1eeT129eyc51ReTjo5G+fhCBj8IB4gmQc4j3DeECuUx0I5u1EzMvA4r6+HEszcwyAAjyCD+QMzMf43Ve8ENNaShSBjB5JUJORVy8ToPA8g68q0ElCrxLa3zPUxe+eDIzTqB3VA0tF0AdM8feArZhZLsJHigZwAxgERsAxMz6EM2QRoQWE4Aj5jmHnkzQhjkDIamqlsEpZhGdz/AOv+RgG4cWn5QWm9QAtRhxj9YFa0ulwFaaRd58NtMxzg3hAFwzwB1dvBbizvGhiD1Q1GxONUw3MuyAfFEEk/c9UwZQHRyP7P37xzaczJwo4q1XB7CItgM4CqdXxHOwBFQUzUxaSmNyNGzxLfJOeQxOzflOreWqmc9is3mmZcuFIqPlqXFK8zLZnAq0Ic6vwCi+kzPnmg3z+NOPmW7UNuM4QRsHjFxmOt2hYRh0WkAubZ1iNlIsoh/S1By0R6jz2I5VAFqzdapuOBF92I9lNEpMuRFQPJled2pv3jyAcEtNo1VSgDraG+jaNbyzT2FOwY2mk/WlJupQYJRDHO8Z9IVYPlBmFj+bo8JFTVOZQFzmm+sySV0VoRPCCTJhKO7uKJIR5wxBFDKQxXASSYqxeIT69AchRH4iEeCuP5gaRvYajmPkaSFO+wzDDoHpY9+BHPaGKn4JbHudsRzjsyEXoYUA3D4aShfHDbm46oUVOdMsyu9+/TrE+UTao6nEKO9ReygdwAsX9p0ARI6OBpo/rVDt476GA2eUuzHAkuHC+X4ySQFnqQadYJAIsDrq0JVjCGOGCp9if84vY/v1J1MFDtaxN5xICHDi6+4w1Dk7+WJezq3V5PB4LK9c29ZjqOV5nuP2AG0VKdSO0Aa93kSDQ7iQqEfIY4Q8TOJIiDoSHiJG2EO9GcEt5FpLOJZWFUZeA3ArFDJK4Qjtw6hvc/AprTGEVVp5ctiX9eJY4jw4Bhd4eGtFrt89VAsILTEuYAeqX6LuoYxuvyK4ECUtNgGTAw3ZzvGSqHXK1fYhDHNQcgzx8uCcuFObZ2Tt3MNiMYZdALWH64SAqnBNq6AB9NQrGCvAFhxTA/xOu3viphMdhxxf/FZlnoQJPhOUQo43zwdclKR15rIE5SpPCViIASO0gmFflCzn0eJDGMRVARCgpSbANmSNROAqaMAMWlwCl5HqGHUO1yHOW8c1z8VsuUiyjwt/uRxIAa/pasnBvXvUkQunarJSK6ItpwA0K5ViThctxqUmAXbbwjgsAPB5Ts4RW29UNM8yrqOVal5WASS00AXId2OpgvKgTriuKqWcrLXyUinw5oEjS5VAWo08oBmg52WLNhOsaOAu5gNZWWooJJcDD0AfyT2Msa0zW2IxwEKMxZ1dXvNDHRfsgzl+AjjX8RjXAK2pBGZa2hjWnlhE4EOR1AJHcKJ1l6BPV9TlRjW7uYDvjgVALdIiLdIiLdKPI1E4/xjSC0a+8hs/AKcfSrRKvSAvvnhorgCelt7jvpdF3PtBCHP84OEZAMV0AcJpf2LSNa5HhM/y2TpQNecU7yhTwEP9Q5zkSgzsoJ95gKY5LUozxwQVK/3exLYqFcPznMxpYsg7iUxovUJBvdg85BNCROfMzNK5y4X6mCdzriNkgEUM/GCMF9sA+9t5ChCaA/SMwe8xpbuNLahIFRhv9FpoKAIQpJUDeAooe4xDtzeHtidGZ4BkY1w5cJEagybj2CaxcXwoEsbB9mniwr702nc91wlc38aoUByhDBAADPTnAZxWl8rQWMZ0aHXiXWcDGcU4FNBuKh4AfCAvh4BIyxdZCf9QYoeWEzObz+lHBr0S8W402sbYGO1E0bZ+qmFy3B0wmffzyl3Yn/OeUB02AwCRBAimo7/hmZUVCRoV8+rb7wCYYtPpTUyO5ji0YL5cMoUAuAnRGk9itXpMp3MzniamkM+boFDk3XQzjVLDBVrzEHR9CHEzcw3XcUrmsWmsNCBUPQl7kdnfn0DAT08ieNE1LxOrvLu81GqY5eW6cWuO1Bo1hmQXRpmDLteRTssM77xPw0guPvkTsrF1Ska7NyWZDGXr7Bmp1iFOKSohPFdXajpHqFKEEKwXTAvCtYyxUS/hPQRvvegbishaKW9OLWFfCNYKxNxSLRORFLFlCLwmBGa5AOFmUwEvy0qjDAEYQQBafO5KvVaQh0/Xpd8ZyZ2DrnCNn2o5DzClnS8T9QGO9yia8Z7itFop8GJRN7cCBKKPz3h+3r2n+GYeHJFFvK/gWM4+CShyUT5Gp6NVLe9bXSOHroa8w083QH7O9XTygAW6kzGYwqmlMkR+KkedqQTYn5Ydhu/2vOzYEvLPBxDxKAtDXzNqGy+GfIB6lyDEaeVAm/I9I8zRikLGIBgsAz7mkqAsgBTkTfdCDfKA8/N+RAnCnmBMAGad6Y7J8NasHEHmzFpFolAApqG6iY2235Dp/jUx+ZLkT12RYOWcQkYx7mjb0NqCZlN3wAMAKKGGYwJfBDqGuODtcgvA5Tdx/kBDnmch1zMAAjDrAq+c6wWAVvAmeNrpkRSdmNcWb+y8C2UELA48noMWu9FkouHrh7M8vs9WFUB74wTgCZgEXDESJCMCOnNCPhcHjrFPInPkNQI8DsYzhfU5vgeOAdY9gHU0swBKo1bXLt4nMwAkju3gWmMIeI3KOIiFETYnANrdzlCunF8BDAZy7U4XcBtKiEYOQapH3akccI0vnH8KMD4EwLcBuE6uoOuFHXQnMsX1FCP/Q1yDB4Bmru02Qd3oEtkeAEjR3oedCWA71DJzvtS4j7KgnQjICa69NuB1MCAc5SSOpugTZIjvrBs7PVk/vSnb22/L3fvX0ddcd8xVK9RolAhvtjz6yIosNWqSRKgP2ubhhzckKHkYm4yaiLLgu4OJFnB+3+E7FeMO3zH43qdVkD2ySIu0SIu0SIv0ftOP4/fkz85D3fcAVe9NL75o3rsO1AMLFNOfcuND4hwodd9DWoEw5/MOHvVJyaa12DyYAxWH2dpPRbrwFYuAAYpzBpTIG8CWDSDgR6AeBpfwZ77xcq7NlWIAg3HKpRz2oQtb5HAOFANKQAA5BTdvwllqLYNNkJAMdA2gQV9jO04MPeuq+x5ox8kBOeJZ6sSTSNeGolXL8awbjyI3ATIVSixj6iRx6sYhF/kFYkHLQm3iSdyYk6cAQBC3GmyCjnZgkxzgz1o/555eb7jTcWQh2Nxi0cO+xkzTuRNFIfIglqTuDMqHB3IFmplB2fE2niUWdOUGVLEQSnQr5Pwskly9WnLSeGb64wmAMnDW61Vz2O0b5O8UoMKrxZopQthBmbhJSsiC0MGxYEgFNbw2kLzm6a1N8/BPXLb/7Ld/1x50uhC7eYgyzpAQc/vOkePkcgZC3qytV+YQ9WY4nppxmNj1ZsPcuXsg4yRV9z0AgaFbWr4QmALEbATI8gCUg8HYdCDAfA8AAkG/fbMNMRsTwAFTDHPN+T+pbJ5aM6vnlkxjGWIqmsnejbaJJ5w3BKAkLaLQdI3iPJulc0+Jv3RRXdU4DyhwEzm4eVVMUJbq6hkVXLSo0B+Ki6ZGaWIIXhRm5aIHATgGxM8htHOGd9Q7gL85hGAVUMCyjKYhBLQj9UogYwhvjR4IKKpVS9IDLDF6GWhenrmyKT/z1Kb81hevyjvbbRXrJS5OGnLB0wiC1BGunRVOKTQhAJEHYaLHKIX4axRL2D6TQcjFUR2p5LN5ORT6QHWFvQ7ELIMocN4MBf4EeauwR3vyDv8EYltdr6p5mUAEA47xsSunNurywpObcn+3L1/7/m1ti0Ih0PNx/gwvviJdx3DeIepLO9AKXdx6fX1Ndz5aSwghBNwCwQwg09F2FQjhgrRRDwYioEWFQEYLGfhGy0a3tD4ghnN/isWihJOxWg8VmjE+Pvb0Went3JMvf+GLUmmuSnH1IrZ7ON8UfYHz0cVusied699WCwvLyTDk0SzWxXhpbeRcL5ppKeY9tPPS2ccl1zqnoEZ3TJ6PbVMEXNJSlmAb53YxuiKjOhKWov2rUrVZuPUYY5LtQpdL9iUhCt9T6H8rR+2u1APAbnVFmo+8gHPk0McgQCS6NBJye+hzWlK4bhHnGbGtCXh0PWRZCAEE64Lvo9/oIsrXAMMZlyDgiMjWqOK5aanBEAAMOzoedH4ZoGL/sC0ff+4Kvyjk+zf20Nf4csO4BmtIiOuGl7aH9mJKOK+K4xzl42vekOCXB0Fc57Px+sFrfiOMQbN8z3qwEYYYs7T4VAuOjIYY8wqsvN7QTmx7fMY5kYRxhuTn/bQBaK5WL8qFNUe++Pnfwbk5T2umYM2FhT18H3UAbrS4lktFKZZ9wBWuLwBVhHFMF1B8IwOuMjhu4HprFgrSBHRxUe2sVou0SIu0SIu0SO8vvd/fkz99/Ak4/Tqef+MvACimHwVRnAP1wAL1AKCYJu8CVEWj7nEb50AV874tApR6ClB5jdDnezkLcWHmeE0LFAPfEaCcAgEGMECSgdpJYmgIPPM9NAbDllv9SwBDEPYhXmN36+EPxzF4hA3wCz0YhU48j6DnfCdNCUgz6/vGSfA5dRl3huji1BzACt9zrhGVytw1DqPy8R4ptuI1bVDQrlw414VmodEKeUGu5YwLDabzqyAUAFhc/Den7oGMBJiEXNwXEgjMBiBg1GkcCu1hubjv3JqZYWQ9uhEyqB3qQddDQBRe0BrBxYGNa1y2E85jarWis7FSs77JAxGhpGgBU1iFGkN5c+A1CDWAFKqFxzPnzxu/YOznv/+S5fyMOEb7FyEOUa6jztRunVkxeajC/cMOXfhomZNOv2cL+YLlXCEKXogwE8U4/xQCH4UgdBHACvmcjUIA1ySdP/X4WdPpdiCwqhBfBmJpLDu7A8BEKD7OJ74xhLAg0PpJ72ACkELrojEYJpvwQCsDQ2MHzdNy5tHnxEBw0/0ngTjm3B92/nzSkft37srSCkR5Y1kwYFScGQPIhSij3YsT13k/u1gEaEPoYtyoYIPWVbggXHFeCN3UBhD+kLJSK3DBXoARRTH+KPSunF+Vs82ifOGlm+qmx/wplil46ZrG+Ry03tBtjgO9yPWAILpj+rZhg5YdopfARWFbKvmEO5QHopiABLHPhVMx/oVzwOYQ2joXC3+lAhfdnQK42K+AynKgLoQYf8IFWTdWqvKRxzbk2vVd+e7b+wqGBcAjnydT1gjnD3IYHnO8Z51nUq4VZMQ8IHq9AHCF9qQrHj5SKOEcLAZzYFS/KsCUlgkcTrZUlzGKbgZKoBWqAkg4Goww5Iy6kfGY4RgwMulK2r4nW2tV+blf+Dn5nT+6IYe0huAk1UZFxlz8Fe3scl2stCN271UpugAhnIf/8Y+Nt9+LZDoayaWtZekUL0laXJMZvgjG6E+On+VaVXaPO+htQMrJwsBcpJh9q2522M6AEl73htSdAcpHdz1cQMxeU/aCADWZebJ30JVWPsFYLcmo+bS4xbpaFelGiScNlsFxTRjlsbROdoZ0aRS1KvIGAteRIoxavOeisf0u620AvxwHgIgwG1tcZJfAzwcXlq3ifRvtouMSsJTzZvLpj1/GtRPJ5/74upaUFh8fEDnsAUCxX0D3ODwTTrgDLZIMTJEFkOC8qrL0R2hrwiquoxLGQg/XFmG9BBjmYsgjfM47N40SAQyAM5kAqlKplAKZxxG6YSYBxqXv5aWLsTBB+VPrYey68uzjZ2Qe0u10ICn68+j4QF763tek0x3puKZFkK6PHBccXwQ9fv9oQBKUl5b5FMB85fyWnF5f1miCHLOLtEiLtEiLtEjvN73f35MfcTxd95jeC1EAqI//MEA9SA+CSfyQBeoEoLiA7skmWcdjUgJAYRsBittOQpf/mQCVzweGgJACmmbD1Hi5BJDimcSBFk5iSxc3YI+FGHLmEO0EqXwAuFDjU2Z9YsQ+UBDXg8JugBYcYcFZOYh7bGAAhtzc0aAR+F3H52CWaZS4s5iwo+5uXNqJN1xdiFXeUHYYPlyPxWeQ9i4VL0jJZfhxZG4TwFKO5gczc+N45pKjIJQAUomFQLDzZI7TzBngAeA2J9sxZgL0t+MUSjk7ixMbRzPNjoEhxniP7qKtiucxcZoAAzm/ihEqjBOg7nGUGuMBPlzHBQSYpXLDrNSqKN8MEBPT5RFVIIAB/SCxaRFBMc2nnn7K5gpT+6+/+GXpDEKTrf3DuWSphZCzlXreFMt5KhzZ3+tBkCUWchYYNwMYQWhDAa2uVyHSZgCiHsYBBJtJbaWSt2cgfOJ4CnGWl3IjMAXPhzhO5bjTl25vLBMIJhfCj5PL4+nMTEYo92rZNOp5CO259I9iCHycjdCC4vsQj4yaF1fPi61vQpgCggA2BBSmoMz1flIVo2xRE3Wkd3RkbLEpfrXJhVbNmAvVYl8v8BkGXkUq8/cAS2j+zDKAVIIw5Bo8BA5aDprFovQACLQQYfjJ6c0l+dSzZ+Xa1W3547d2FEQ4twPtC8iDUMdz4GOwQKxOCSj4A9zKEMKRFhb0LcqQRW5jsAUOrBLaedjtk3MBUyUIyIjtrednxDlCRjgmwDhSA4z1CRs4L60enIvDhYpZDlwdcubUkjxzeVXeRPneudfGsSJ5ANoMQEALHxgDkMJZTwZiFeVDHnlaH/vZosRcWJX9woAWPC8DATBSIYGZxFDwIKKxPYrRXji2CICKGHwA7UVn1wLhD/3AaHozKOLd7Vsi4wPZPH1B3NqqVAEYy42i9Dtjaff6wsl2jGgYE26p+VHgHMp3dPdNGbXvazsy6AD7ju3TGQFS/FTqa1tiW2dQVtaEgR8ACKgrIQ6aG2AdZ1ahQkGtQDTO0OZrMD5orbt29apMx8dqSSFIE5hosiZg0YLEhuujfa7d3JZT9YKsNGtSWTsr1WZLQ6GHaG9c1ygV6BsFz+Z04XsN22k147wtMi4biRYelh874vxEJbzCNv4RVjnvBwcpTLCN8VGWUCGFdkIEtnNfvqdLM6Pe8ThuZ4Y4XMcXrVl6Q4EEh7blZzwnrVvsNybmw/qxrXkqPmelorUXr1kOJIVKPNib/DTbjDPgWY/FQ9sM7cp2440GuoQ2cM1wPiCv4YPOsbz11velUgUYB75aaHuAqRzgTYNpIDNCGvuMhdW64u/y+dNyanVFr4GsZIu0SIu0SIu0SO8vvd/fkx9xPAHqATxlr1988UVz8CcsUA/SA0uUQtTp04aB+CZvTcyNdy1QrXePi2OI9HoEsKqaOBxT1Uu5FOO1bwlNxULepICqxIusF+csrU8inN+SgZTHqHwAGmg1wEdivdzMOPm8LuME8QpWih3Hp6sa7w/PnVEY8jfdcUKABD7HORwGzAZ8AXHmbi7I2YLvOJMQKAZlFk+nFqDk4kffoYErB1AytOLMkL2LrBzAkagRyED6cs0pnkiBjSar+TxxwCxUzjkPOxGswtEEx0LWKkg5Gi2PAOd6kHIoq4Ei91HGWq3gRJPIHh5PFM6gc6CR5oCZuVOtAzxRoGiC+kAuRcnMKVd9G+Cs1VaRgAR+svbuTs/Wm0VbcIomjy0QhQ5EFirq6twpBgbkik4MZDEDdP3sx5+3N3fu2c986atmOJ6oC1GpVrRrNR9tKCaEqInnOVMvBybw3Xl/OLEHB13AnGsYfCAEMOXLvjHzGEgFKPA5s8o1+SLgdpoYWo3yeddsrFZlkoaC5tMgBzP2jvAOO+dVpQaYwKGg7o0xwCyNGdUsQMdRjHJuCgUfRWMgfrmO7QwqkQk8CjoVfvjHLcj6RORlr9FrZtjv6zyWWq1m6F7GbqXoJDhkB+EfRiPzURMgHpxjxnw4gJiRPvNc+pZCFuWhCMVrilIOZkpRzVftEdl+fMc6MGoc835wLtcxBFC17HB+DWGJgSYobMm75HZ98DUAgVYUWh35OcaWnp+imOXi9DgtEx88AQvDcO94jV2yOqKyfElBzzv6DIOtaxlhG/uBlhGWlfmwO7TkaGNtX93ET/G5tslJs/EDfob6c3/9Y7mwbXuvI9+/elNOLdfk0sUtzZMh7HEZ43q2sn3UBfjVtN5sPxyix7KO2n943Lp7D4DcVdDjPBxCFMNcHnd60qwUZePcRdQ9CxNOCyDbinOW6N7JNmbhyAtqYeLcPutCwGOcErAAF+9cvwtQHgiDljwAKEIw4YNgS8smQ+/fvLcrjUogm6stqTZWZGn9lForCfRlBkFA+zPYCGGClY9wfrYt51Zl1hO2CccBK4aCYR91b2NHK/CgH7Cv3tjAHhwTal1EIujTwsm5amwY1o3j4dRKSSq+yGjERYgduXV7W7Z37qtbJfNhPeguWPQZoTKz8LBOM5SjDxBnlD5ax85vLstKg8E1RDq9sXzum69qfzI1AeaFYl52DztoH4xLNjDKPsMVy+Zl+HG2WQXwPRpMsC+uWbrrAjaffuiC3N47kqNuR932GEyEEf7YzzN8rUc4LpoCPlEtjifjAXKjWBLsQzqjy+jWqTXZ2lgXH9DF4xZpkRZpkRZpkd5ver+/J/9RxxOg/g0A6kEI8/emHwDUORNFA339wy58GUARnmQF4i0iQMWmFBZU4pRKRXMYTixdxGYa0Q8AFQOgADnz1Dd+kJqRlxpvwOWYZoYWIWt9p1hw7CzH+VEOACaxqU2sT2hwIeWxR5pM7FJtyQ4mY2c6Tehe54zDxAEvmcCFlqW5hu5zkDHDaAxty3WgZnZtreE+enbNXr1126Gr3Z2bXcIBJJK67RlJUnfOuVM5H3qCLnbCdZNosWJkcehQSDqQA8rqQjpBIs0YP4JugDiZtVHCkqq8w97GCaCe108v2RnKyLzC6dQ56oycs1vLbrGctwkgsNMdMRy7WVqtoXw1M+pPnfFwbKxnnQTtRbm0v9u1k0kC6JnbU8vLZr1WpS6xYRRz4pSBGMQTXnDOFuRPf5LYF55/Dsfds9984xXOYTGM5DYZhTYHZUXGoPir1wqmXqmaZqsg40lsGDVwOo1NsVSQPBqy2xkZhlPmer4BFzCazy3azTSrecv1gMqVwryA9xpSHCKNlgUPxMhJ62NAWL4EMYtyco4GVW8tXzLPn78oX/r2a7LXn6jrHkNZ062O82cKEGsRxDAV3ziiRUckD6HI9W5oEQjHoVoPKECrEHST4cT0h9m8Dbo6FgF0a8stiF5H54PwLv40xr5rZ6W0tCyFAl3tEhXzhBRda4kgA5FN6KBbFUaOzkeiGxzn5lAYMzoimkvDT9OCRXcylqMBMfnsw6fklbd25QBCklHhKFaZF+c2cX4JA0Y+sEjxvFwglq6GBBQKzwnalyKSZSVEqMUFn/FOfr7gq7WM7mEUnWxn3rGvNcvyk09uyRe+8ZZ0JxHKyjlWvNPPcNW+hq7mvCzANcAG4npmsu0DlBH7kjzoAuagn2hV4tpCPNeM9UU+XHtqCihlXXSNKpQtHI9kdHhblms58ZunZZRAwKNenXe+K5PutvYBGlWh6RuvXNeIikyct/bEw1ty4YM/K26+gvJOs8AUh1dl1r8PgU2gYTvjisJrhuSmO13p8k9iHGfzhYrFnHzwsTPyvdfvCPubNwN4LoZiL2Mc0P2R6zAFaDuGVSfLRIc3xZ3uZ0CI94QcYiKTuvShjWlVvbtzJHXk32rVRdYeFb++hnHHuUsYfMjv5z/6iLz65rbc2u1paHCu68Q2ohsnv2rppkm3vVGUhZ3nulocJzxbPp9Tt09CG8cQIwzSPVbPzblHqAezwbWn89hi9DWKj/rl5NGtstx842XZ3t6V/d0D2d7d1rIzWEi1Gkgex1aCkvYRwZR9xDHA893fP8Y1mIH6T1w5JxvLTbkP6P3sV17SfZk21+uSoBwELm7h2GJmbKPmclUhlDcR6LbHNqT1ifP3Gjj/808+LTe7Q9k7vC/tzkAYCTGPccV5aGPOrUP7cb4TwU7bix2A64fBSTjWme8ZANQTly+gPr6C/iIt0iIt0iIt0vtN/GV+P+k/4vhflytXDs3SSQjzP5kiABHhia/Ts5FhBD6uAUWBTAtSaVbQz2ZLqZF9POdTRpczXiUHBQhh4Hk6H+ok6pzhQrr4kTX5mW+c5tzMncDYobFBAHrJu9YDs+RKkFEQ7NNpaGL65M25PNPMQByYCKDhW9e4xjO98RT7zOw0CcFLLlSYmGrRt0ExMKurJYj8kkklNYNhZPL5mikA2maAt53DHpCJryHBrONEceRkN5IBIfhl9xmeXOYaFh2//DqvCcVxfCggvIb+IGlZFNFmC93yBjSeEwgfAIRB4SzhCMLOQijiTIBAO7NxNLVgAxwolmv0FP0c8jamUuDitDO7slLhXCe5f++QU2FspVqAMA7wWWouXNgEMHjWx/tykCduMNoeIChBSekl5hiW10XbQEOZOc55/dZt8/K1t8z+YR9UZQFFHgUdJFBKfoJg881yoyI7EJD3t9um3Z6Q+YCahgvl6pwdghcXBL10btlcPr9sts60zPJK2VTrZTmzVpM7dw/NcXcqDGlcQP6OMwN0023MSqMJGIJOBYCYKspND6xaMS8P1yDmDjqSKxYVWACB0oNoppgfhEPpDNs490SOj/to/lj2jjpyb+cQIpmLdA5kPBwBfLi+TCKdgyNzeHhsCPr9wUBWWjVZrpcM76p3+0Ppj4YQ+lbS4rKMByPkHctgDlgCJQ8iI53JDOCWl84okUkEeYfPuLDpgHM+JCfdUSzgVsCZI+0+XdwoiGfIF2LVuPLI+VNQlqm8euNIBoy2Zj3p9Ebq3jSFcOT5xhC0Mnc0ZDmH2ZCR2QA4ITqK60S1GbkQChXjWYbYF0gnvSFeU3zi6upBkIaAQC7x1YMAp85dXq7IWqMoL187AGgSCgAu2GdKlz2MDs6vooWFopXAyLv/hLcxjqcdi3NQGHyB4MKkgRvQZxH2I5TQTYwWJQLm8OCu9O69gfqiT7cuy3PP/wTAeijvXLuKc6CDG6cBt770DynwAYUA193DPnW9WmEIA81WExS0jObLrBkU586kLW461nIRKGjh4WvwkRTAobEtoD0DFfgEWroFFgDxt3bbgOwsQMkI5dPAHCAAuotNuR35jMOpzEZtAZ5mQGrVvoY64lwsJc2fqA9Bx5qZVEtF8Tcek6FUdG0iEhiDMRCOOL/qkXMrcvf+Mcb2REOAT6MJwJgL9xLmOUYIsdweo884Rw5509qCs9ICSIilhZKAl+CcBUA0v3T4YKjzPK6DOY6t5QNxAHcuAJcL8p49vSavvPQd2dvf0Tl4c3yjqcVtSktcKivNhizVqtp3Cb482CY9HFco8gaCq5EE7+we67l5I+DwqI3jOSeQgVOKAFTOm8rcIjk/jaDOmw8M0U/qxDdgNs8LD0ZopDUvxbg8t7qM8dyTm4C7ar2orpyD7kTn0dFCxmNxCUiA+hDGCWB5tM9ys6TulnSHbNVqUshjPKC8C4BapEVapEVapB9H4m/8+0l/wfF03TsJbf7isnkTT1s/AqByuQ5+9OomPYzM7HQWHIKJADVyxkKIIjhJCboD2xqzhklzsUncosJTGeA0PwGo6WRC1y8D7jFuHnIgETt3IfznAfAlNbFnTZBA3KahdeYMWI5jcz4ADIJAHDtPEhznAhyMAkM0S4AK1gYAsY31U6bRKACADCPZAVRS0+mkgBuFPFuplG2pWLNLaxfNsL3vQHiZyTi00BWUVcAQ5Qr8j4RtoCPk7fBzx3cBfIArGsjoKsd75dBGGgiDihV6wZlDpUA6cL6SXW4VbKNSsc1qwcTQbTnsW8kX9AzMBPnZg/2eHU1nphuGelqIX5bTlGsVJ5ymZhyGstooAxAhY+LYsi8Oj3qgSdeUAsguqs10TuihPsEzMwf8AJ9iHHPv/oHpDRkAZA54QX6DEKAR2RSf0bLCBYjb3TGFNICJhyInZEW3Ios+YTCBtdWaNJtlA+Ft6q2qbdWKFNUmxPv9o55hyOdi4KPfZ+riw7kVFN1cjJULalbLRc7nMiNAh5/3TSXIy4YfyN2jnoypsPGgKCsXC0JzH8EJdcd2iDl82B9wTSNAAUCAd7J5q5wh1VdXK7KyVJFBB+A0ijgBTPNilDSqQwak4F1vPQ4ClyJ+9dQZqS6tSDAHIIy72bo3TYg4iHKWgVYEWrU4H2u5XlF3tLznSr2Sh4B0NYx4o4JyQnwGGI/Nal4ubtakgzbkRHtaeBgCndqcoMhIdxjqyJduYOwgQf4cxZkoLRcYDABEreLUVWihxYAhrinKGdyBrl1cBFbFN84ZJ7HmRZhgCPe3bu5JhEriIxXQET5nGHdaZChiOUg5f4liO4chPkG7cJQmFP0EJUZwxPsJ4BTFwJgANCCfsHckk52rMpt2pLq2JaayLkAAifpHUnHxyivJwQiXjIt65oApvQNxoraUIZYJHwQTRojje7ZL6/zTYkvLau1j/gxoMB8fiz8fK2wo1uh4AEgCWsFg4gVFSfN1hRJckQp7T1xYk1vbbRkCCtk2dKckhBIAuGYYxzXhgN7B83FP8maqVhF+JeofrzCch7BGoJgBSt2Nx2VcuyRjwBqjyRFexaFFEvWIAcsY47VqQVZbFXl7G6CM8chlBBjaPOQ8IOQ7HccALryyrvT6HHtWx95gEOJcBnACmOZiuCwv8tTXAF3CMYNIcAbYAOdhcI4Zxl93xFDsgFdcCp/6xLNyaqUuFy6clYcvXZIYBN3p9VB+jCdco4Q/QlXAsPXByfw5fLG2OxNpNYvqgnf3flsDbwTY3+Qs+gHlZBRK1IWWtswaybl9HsYR22eGMclANlnUwBjAy37g9jhMZQ1t0cVYinCdTlHuIdpMIyGiz2N8FwzRh1Ncx1PUbwIAJoxvnq5rFxdQzlajhOungtYA3KLs7JZFWqRFWqRFWqT3m97v78l7jn9v0IgH858ebGPC+xdf1P1fxOO9c6F+yH3v9In73klEPiaGMj+F57jVMjFeJ/cjI0sQsZM83e6M1OsSTccQ7LGhC18cTi0n0Hc7oa3XXM4tUpc9Bo+YeTOTDKxN3aGtQpBD8jrJOKaXlZM6KSBrZvKBb10ofbAFgcEx0HHAAUs/P40cV2nhXI4zHXTcKvKPsV95/SGnVCw6ezffdrxc4jzz1JP27evX3YP9fcovgErszBLkB+ji2lJACYZAd/I6KYGzTxitL3Z9hpvwXOybOmp5wvk5lylNuZYTzpUkbr5asNPJ1EIrcYKVA8B0gkLOBfw5DpRFoEoBsgnK/OzZZafbblswkkbOwyf2+GBsUuxRqfhOwAWHXLEeQMsDgO0eDUytXnfWWiXTPZyAkoB2c2OH01AXC0aZmBze90VZLFfL2t45lBv37hLYuL/Bf0pZGB7YJyYw4RXxk56LBE3AIQCW8zUgsrmALyAjB6E1NPV6mbEtAApjEwBod3fb9JLkvAkSmzRb5XkMEAPXQbxHENWuNABbEPJW15KaMHx3Ol9vrphPX7oo37p6S3o4D1UgRS0tECgnBOVA52SQSwktamUYoZEIIwVXViEI94+5Vg0PmputM2flA09/wBwdT9SKxbDiYefAODMGcEghZGcM3S6Ns49LodSQ/tF9iLqRSFCXcqUs/mwCSBuLLdYgNEuSouzkNLrLaahsCO3MJYvuTZy3RFc+9BjyrVZLsrlckZ39DtporBDGSfX0QGQgCSpoBhLgnBdO+E/wnusoEVS4VpRaCFBeCmrWn3VlW3DoMboZ5/1QGBNKCWPcPwMegEnZU/G8v9+GKOUozeCAtlHCImGK82kYpj2E4KW7JkctLSp04eIxGt0QtWJ/0+UKOcvB7p6YybGsra+KX1kVBqYIo7EUJcTlXBXDhWx9up0x2iJtZSgb+qnX78jNt98GGCI/VhBjYhShneJQti5elhlAi8KadyhIMGzNweGumLCv0EiY0fqjHvfuH0q95Mvp01uyvAF4Q7sxReiYOdrfoIFpxePCx1wni+1Mkc85SwkbH+dAdtI+PhAJh9qGesUiPYj6iCbFYTMZo22C5hLAI89pZXpsenI+jEgWVROOwDuMQQASQZf563/IlmCmsI7tSviEM+aBvAiw3I1jhsez/toC2Acl5isd23yvSU+N3sG16TIqBg7GF4T4KNydwyPUxZV729tyeHCIdnPl8oXTuCZq2ZjEfrRqXr19T8ajka7HVEA7RoBZRuSjZZD78UxscxaRFjy0qJaZXaNjHp9zPHIOFAPB0GWQ1wBhii6HDGTBvlpulXHYTPNgvzFce6zh1pmyNmY+DOIyQX/VWwUAlsXvxkyOj/ry0NnTcv70BgaMlmCRFmmRFmmRFul9p/f7e3Jy/ANgYnovPD3Y9p4EiPpRACVXIGAGA0OA2qIPn9yGMFvSz+N4auIGAErnP1V1WzXBa853KhUBTtkcKAJUXqPwAVMIT7mKTdzQ1ny6+UH4Q9mlwxjAAiHPOVAM320i0Edg5wAFAtR0mloHQAUospMkpreLU6rVTDKJnXyp6OTKTevbPJRn5LhuxfrFitPeu+UOjnbsyuaaUyk3nIN7N53W2qYbz0J79623GC3PdT0uqZpSTPKWv4sn1/exbWZMFEYojHF9z80lIDQDTUP6YNxwWoCSWZKLkxkj/VnUTA1YtOhAIoExoHYZ4M+1br7kWeTBuV6O7xs76McAybItlT1zsHuMzwK7fnrJ+I7YdntgN8+csv1+19m9fwSxXoHiSe3BYd/mg4pplcrMx/YGI1urFCl36GpIIuIivHYOWXR/78heu3GTcw4MBDWNamqrAkpRy5EPIZagkuaM3IeK4kO0vPEAUXgBIBAp6ByOhAEg7GgYGbp4RSBO1N8sQUCtrTcBSbFpFBhGewZgBvoWPYjFVLbv92i1kul4ZCaAKN5xLwUFefrieTkE3E1oJXggVlEuCvp7B0cQ40N9rwoMBeX8Hk5INxBxK60itqQQ8wVGapfTAcaQU5qHUGq0bNJqN+oOoAR5t1xz5qx98fIFFblZCHJHaqWy7OzclxGAol6rSh55z3AsrQ6c/0X3IydflmqlhpbkfCzUGxBEAUqQ0XwwVCibCSAEFApvWqxoESmgzBvLJbm/39MgAVzTinNIeCwDAejCtSwPBLIuABvGOockPJmXRAah1Nauwn6cW8W2d/FMoctPl1eqUsTnb989Vthi4ANCEMUx51NxR1p7vJyvQIWMdL4T58kAuFVss497R3tos2PJVZclX61rYILhcCRodXnk0lnZP+jI3t0b4s4TFfvd7gj16mAccH6TI1fOb0DkR6h3dLI4Mc4LgX101JPa+hmR+jmUPRQvCNR9zQGEsGuS4ztSlr4Cl87/orhHXXv9AWC2IlH9IXG8qozjKdqGdUCdmHgwHpxHw36hhY8hxxl8g30S4tx0m4vb21JIO1n98UVBuFWOQruomxnSGP0fVs7KHEBNyx8jN3pcSBb78yZABrW4FrBtGk4wFn20M6MRso44Fvs/fG5FXvv2V+Sdt69qn5XygZzbWFJr6Ax94uL86TxVl8uvfPttuQlA5Dg4e3oJYyNUsMZXhkIGrZ4KgXhPGJlhPCzhenruJ56W3/3aH6PE2IaPedmw7R/aOiUrjeq7dSKIvoJrftAfKxTTXc/DFwqtTLQiKTih6pwfR5ikCy1D69P1U8ERmbNdCcUMp0+Yp9soo1DqXR58Rkjs0x0V/cW5abyeaPl7kDf7ni6aBEe+53+8ntnPbEuGMeflfen8KQ0koaH92RmLtEiLtEiLtEjvM6lE+kum9xx74qb3Xmj69RewGdu5LtRX8Fqyx4tXDvW40Xtc+egyxmd14dvJXPiclZxUkiMT6kK6Fd2PC+TO+qmZ5ZtmTtMBUlCDYParhhBUAjxBKJtCPsAzo8TN8CiAKqacMAERG5mcETuPHYh3kEqRd5XpTgaioqteknCRXWp245Xw7NI+wvVs8YuNn/RoOuEisqbSWrH5StN6hYIZHrfN8fZ1O+y37XTUNq5NbTSemvv379tJnFhAkU2g4MfDvuXCvNDNkCAM8T2zc/qVQNNAIKD8YgOoGtppwFNUs3pmN5ezSZygHgawNDMQxSyqggWT51sHgpgUhXyMZShyhvKGADXrKxXTaU9Q7tiB8ABoUtigUtYxk+lUA0pAd+BkM1uCsF9fqsrt+x1z3B1z/Snje74pBgXDEOd0h6GVg0YxlhGNr4Wg9WE0mhguEjpHO1K8gO+YLwUaaoE9Ia5QZ/opolxcawsHWwIVXXl87AOxg21c1LjDYBLDKUWUqVQLhmtwRfgQu6CxIH+QlYO+VAvUKNI5FOhr1FYMdW8xyFMgAhR7cvPeHiCllM3LgLjiQ4EJie5HXOCVVhtOukeleC8banmuQjk/D2Ul4PwPDBGU8dmt02avvSM3D/bscDyYJ2looikFNMgAiYJ6OJnInb0d6fSOpTtoywSi+yMf+7h864++IddvbQP0diAUyVyAgOlYjo+OJZ57MopdsYWGTHJVyeXr4vhlmQOqDJ7FK4tXhLif5yXA8zwHsMuVxM/XgB2BNNfW5MzmaQEHS2KL4hVqMnN5bA1DuySCPMapB8QuIt+SzJySuNjHOAWAW1ESUwAwViTF+6nxcUGVZDJ3ZeYVJcR7vq63lqRcrsiN4wkGKfJwfTwCcQIcj2eXLnDWRzlLKAPNmQWxKH/sBFJyIf7vvynX7+7I6tYVWTp1SSrlqkRcHwj9UawsiV9dktbKssTTuXRDK8unLgIyJ3J0cF+u3d6R4WgE4JtKo+ACijic6HKI87Av0T90f8uXAWStU7o4sY960YLk+IHkufbVuCu5WbbeFIU1E+fh5JYvSOHMB9A2aAsAaR7wm3PpZumLxTMXauUNAp1fg7wov2tltK31FLYJaIU82mPSg5ofYtwzqiPKh3JxPBHSON4IVLSK5ZvrkuYA5Cw0YZifYz+G4idUjaaxWoss8uXYIWDQXZDQSlfBvXZfnnj8sph4AHDG9yPKx7lOtIDyWqIV8PW37ygAc42k7mCo5alxgWQAFLGQc4foAseG4/UScl0pvOcXyBLqtILx9MY7t3EN+AoiEa2WKEerUZF6paRAlX3zGw0gQaDP6k2XySxyIYNt4EsKRUKDs9FxTLlcwFMG/wzkwvD2XI+Kc/KYRnTFC3EF4q0fuOq+x2uFiw0zSASvc7YDrUyEVLrqxRFBjkXBQTiNWjqRAb8M2Ha83nnyVpU3KPAbgnMtAGqRFmmRFmmRfhwp+/X6j0/vOY7QBDhSYOL7k9fKUQ+2nSTseuXwzwKox4w8sy6yvi5JeWrSUgZUFY2mt6avaX1qNGqmd7JEfgPivIDnmZ+aODQ2H06s+JzrMTNTZ2yiec7kCjOT4PeUCyjNIcTz2D/1PHomWZvjPCnOPjI6H6eU80yhVLQ5wEKu6Fq69UFx4MOAYeQs5IZ1oMTnvsO1iOypRtmR6bENx31bLLpmqVWxS6srtlKqWs/P4+c7soxwNw5HFoCDbbQIpVxFyhZynoYfxy88gIM4A3Ci3QRqilTCaUKzdKbWpyRl1L65Q3aBOLF4jQPE+rw1jeLROgQhb2fx3I4ZDCOO1WXRz3vYNnOGw6lTrpXM+ummbK40UIbEBPmcbTYKJgS4Ok7O9AFAu+0hADQwq606YEnDlUMBQSCCLlBmvAeYRTFKSbWSwRzvDPNOOMH0uNPTW8YQt5yDRhFDc5gCKhJFrzEu6oi8uBgr136i8EmRb70KUQnwOzjomyScMUQ4w7RnFqmckwWaGIZSR5nbx2PZ3e3KUXcqhXLBHB70DAMl9Dg/qDcx7e7EjEcKVWBmR6rlEgQxhBqEm5Ycf7xbzvlTk4jzdzi2KC0BQRBoFOW8Q98eJLLXp7VMzKA9kH47ku3O0EzQhwyMcOfuMdfTkiJgiwOSYZ1pKRhNp5LzHanXi/LBZz8kZ9Y25NXvfQ/niHWuTh0gQkFNace77tavy8qFK0IPse7ebeke7nOkSaVQ1HlCbEu1PEGc0p2NFikMFLUksV0atTIDcMjREQCWnycJygNVOeOck6nerU/iCY5FPmwTPAcWB85i7DeXeRqJ70CkAxideSwFB+2EzwKbijePxDNcPBftF01kMoBwx75W90uljH2dNBTfJNg3lqIzB3+izAna6u2rkjv4ntRKAMzmeVldPy3hoCez/r4UPIBzsSiNakniMeBjfCQ1n0EgrEZ8w+iS3vGeJOFA5zYt1bBvxZOzW6eltHYZZRmj7Cgz2oUubJMYfTpP1WrDchfnE6k4sXizsQSzqaTjPgBkqvsTFNj2HAwY+9iG+kQADTxy6VgSwJBNRjKfdnFcRyxgJZkMZA5Amk0Hkk77kuCzeTjUbTEX9Z0Oha6ctCRRtBMi+KzjH2ejyGeUOMJ63qK90iHQdyT+DO0pY8njEaQjqbihBPMh3g+lYCa6XZ9Rn5I7lRo+tyjLz3/wcWHvhTiHz7lvpYK4nq/ztY56HY0qmSsCRFer6DsGXDFqrdQxyKiEqDvLowMIiRMxLb5WN5frcjyayHG/r9Y1Xre0aHLeYbNWknKhgOs1cyFkdMC9ozauLbQjb4Agb147PBfHN74d8B3AGyd6iemcOZ6O+3Cc8vrkVyA/nOF4Wp5q9bwEhZx0elxHjRZhH9f9FAfN8Tqnx6n1k1anBGVG3QlbyEotoIRrtejiRa0WSBHgyK+rWrmo3wPcj+VZpEVapEVapEV6v+kv+3uC4whOf056jyHqvenFF99893w/7MJ36T3leEkm584ZuvG1ul38JHL2E34gW1MT3+X6TzVTYyhzpITue5Uyw5Wr+x7dcXRfdeELaE2ycRTaIYFC3ffwPJsZ4BnnK1knpneca5IkthMuUJv3bYrnQC0scyc6WQcK4svqJCqADW0oEs/coFpwgqAK0AEYmchubj3qVFtrTjIaOp3DbbdzdM9W62s2X19xN9bPODu333RuvPkdZxpxfSYu1uu5jGkRxYmdTmKXIgi6kcYd5Os40zAC90Fv4H2Ck8Spur9Bts6cYjkHKAsYUpws4PQ6YyelQQ1gxDWWGBgi51vmSU5zp2OGlzAAPd8EOfAgSK1cLprLZ5ZtOIu4Fpa5e+9Y4YcuTPVSHvVK7HEvNc1SGWVy7BwnmKLdGbSdLoTQoRai3jDuxCHg6Z2bd1B8ZSUAHnBQBRhK71LVYBt0camQs5VygKzmtn08AhxBcEKIReg/uv74vm+pqSCPTIrGBmZiO8NzMybYTEp5TwqFnDk+GMpkFEmxUZJqNWeGnakBTyjAMBKfGreQL4NNnNtcU7c0dfWBEHzgInR//0h2Do7ZwHpnmsKNd8zNzOItwRCijxYmC20N4v47zz9pvv7GddnBeTFeCJ+yvrIEcV9RFyVaGrhA7DbynOP4lZWqrDWauFJKNEmogETbSDIe4z/Om8osDRcefkiGk5ncv7+DcwLToba5kOssjiCK81Ku1SVfqWvodQIQhSctieoahXryjwKVophWDorSjeUqYHIkY4AVP+S+Co561eAVysN1dwiMDPjAsmseFL9oNw4qAif7juHd/XxO1tdacvf2Lg4HkOE8tL5wDR6FNgIz4CTs7kv33pvSd5fkzEMP49w4IeBh3NmRSq1FQpW870kMeI2jgWwuVeTtq9dUqN8/7Mr2YU9fr0PIFwi/AUtNuyDPMZe1848BBFJJ+rvoJ4psNCXG2dFhR5qtlmxdeUKM68l4MESf5hQSMBYBpfcAHl21YNCCMofAJ2hKoQUIX1XrJ/uGMKZNxDZDm/A5ACATGLjeEQ4HHGWudtoH2mpzgGFX51gx0hvDlvPGAi2Seg7WAMfQ2pmrroiXL8l00JH97TtaM0LFhx49J1/+9ltye/dYKqU8o1ZKH+ejZZTfRPxjYA/OzWIgBZ2DBZAo5B155OIm4KauZTrs9OXG/btqUSJ4a1WQP8e7Xph4w/Zi2ed0Z0P/ott0LHIsPXAX1aiKSGwLXh+lEiG2LpurS3pd8Y8uqC+//jaOYR3RLmg7lrdcAfT0Igk5FxFlV7dJVJI3HTiuOD+SkIMvJKmibbv9KYYJA5pYLmGg8MOm7yMPlotTvVgJujPSAu4BmOgGy7IxYAaBmG+QBcqA7wB0Jm82sP8YdIbn31pflq3NdZQa7aClXaRFWqRFWqRFen/pL/t7guMeUNKPAKk/8fl7AYrpAURlc6Ce0W2TSUe3MZiEAtQpANQ2fhjfnf9UMymEPKSpJICnShnwFBVMuL9rBQDFRXSTpAN4wq8x8wkJUY4NfFqzOEdH14YyNhAH3ASASqEn89BZsXWMbzkxCkrDsZ7ReVApnu0UP8fQAjmATZpC2ovv+H7BocwPqksWv+mAB9+tLp1yxp2OwzlTBa6NO4u4hlGOE5/i6bFTqTScu7eu2mg0oZUp53kgFuhWiBBonJyN49DJAXg8z3XmCX0L8esPSIJ+AEClDoQLF811IPRNzuZor3IG09gpIiMGpMA+NhxHjHhsmitVeta40DmOn3NsvzeygAeThrHt90OTAyye2lgytWLO7h/0cI4EjcE5MdaMRpGNobCqpbpdb9S4CS05RzvPAE5zxyA/iEfqRxOnxhy2O/b6rXsMkKFqj3eHIcvQB572AcQNGtCafMk1y0sVE8xzZhROZf9gYLjOUamUN6Wib/MFlxYdo2sqTSMzxXO/NzFjACAjxBXyAYWZmY6TTGyhHWJaF3EOBks40U0QUHRPAnAV83Lu9Krkc4Aj7oTPaJGhSLy7cyjbe0finIg+5knCKBdzMplCeKNnIojAEOVAs8tqo2p6oyGAkZ2AugSelAq8s13UeSYU4OPxFPnuywTiFvvICx94XO7t7siNPUAVtCCFJO/kn14BTECkMoJa6uTE8wMAXixvvXlNhtNQTi8VpVEOhNHMK80lCMlUXZaKxaIGneCwoCD2PA9AyHk3GRyyEBS3QHN9T6GsapQJn2EvhQI+KGIzl8ys7RihjilAXYBNaMjMmsK2ZN24TaPJ4ZHN88HAAuSkjPrW6UmnP5Bmsw4I5rw0tB0AcDwZS7lc0uiD3J/wMZlM6IUJEApltz3Q+TKc1zbE8Xd2j7S8j108JTm0SdVnsIwE9QDFoQzl5jIEtitpOEI5UR/Ug+tcdYbI0yto0AkCHa0tJ0M2c50DJNQKgBFCJ7JiWQgYvTCV9phWPlFLYoBxMkGfd7g+lM4Fy9Zw8jCMuVhxC33HQCPbR72T8cagGSJ1AM9SLdDxybISPh8kth37gWsWXbuzowFI6qWCbK0ta53a3aHEGMHD7ujEpZTtLjKNOVeN4wo7oR8YmU4DRgDwWX5u5zy4y+dPy3KzphDLBWxffuNttB36EvsQfnQMoO/4ZcC5S4zWqPO2sD8/45XM6zuDKt6EIK7ykOyC4dG89i6c3pBz6ytsUuQGoAGofPeNqxjrnMuVBQfh/gRrXr88mn3LsuCLS9Y3a9LuDHU7g0CQu5g770elE/QRIB1XuZY5miRSbxak1x8BhrP1yFhfFkmhDP3IgBOZdZUXPfJE+QlUatVlBfAf64Nqy+WtDVlbWVb3Tq3bIi3SIi3SIi3S+0zv4/fk17NjH/DRn2FxepD+JDg9SO8C1KUfWKDOdTKAGgwGpvvAAoV/rWnDhOHYRLXQaCQ+nTfVFN7k5+vpeGyTOK8BJWb5xOSTwKT5FGLeNx4AKjRjhy58kc07HqAJIhrQYu14FKsLXr4a2FE7xFYmY1OTgFV8C4EAqMlxvoIzj2duo563m6ur7tnNTXvvHqDNndtcqeQs+b6ztbnicL9qvuTcuH3P7hz17DQWd2N9yXnowmmqTefu7bv2d//wawbiLMc1cyEw7Cydu3Q9hIhh6HJoKJuj6xpQhVEiHIhUyICZk0Bxz6FWzpyq21u3jm2xFlCuOJ3ulNYxJ4wIQY5TLRdobXJ6/QGko3FWlopOUPDt8dEYwJNa3wV5QUU1AKDlwNqdvbZz/3BophPIz2yGlUMr0Zn1dXNmtaWehRYCJWUQCJQHGocByiB3iHKObXcGzvU7dwAXqaEILRfzdjAOIZZm6jSFY0y57lNIG65bNUOFj44HpACIIogesGKp4nGRXMNIenTdqTbKZtTvS687MV7ABXQT6UO86kSOZE7rm56fg0UtJRBXs2QG5gQMQITyLjSF+/kza3onWoUkdqZgpCvXvf0j2Ttsq2CjAMtXPA3IQIEJUW6GOu+CMdyQbyYuwY6Qjzgj51cYnHO11ZA6oGbA+Tzchox2Dw5lEoaAHFfOQiSfXW/J5779ut59p/Qs5QF1Gyt4SQuGlZv3D+So21XhSVdDVmh9ualhyCeTqex1+loGzlVxg5zUAWy0eDEq3EatLF9+7R0JCBslH0CTUwhgJpwjNAKstIcjFBxNlgAGWAa8psCnuMTpNUjG2nJFun1ACJQuF7kNfEcOj0YKTwybzeATDDpAS0SplFM3sOkIIBUCQkZT4ZpFtLpUq3kwqCPd4VS4VhHd7+hGWQkC4aJhtC4QBCP0zUFnoBYRFmilRetGXRj84uC4izJPJc/oeAAyggCF/8FxR+fl7AISLgKKG+WCWsDCMJZbu8eAsSHKTasYBDfyVCsajmVUw0205+UzK9r3tK5o3bHPnd2O3Lh/qKL8zEpTagCb69v7gEG0GXdB+xAn1poVWWlWpY1zs037qC9NN+xn7ndqZUn7mVDN91orrVuWOBa5SPGN7QPpDAZSxBi4fGYdGt/IPvr33n4b1xbnInHvDHyYD4GPMEArGvvigWVJhzLKRthlgIQ1jEOW8wiA8r3XaNHjwYAHmk+RV7ORl6PjkbYjLwJ+zgWG2RZcEJnWIVqpCCosEy2WrATd4ph4g2Dr1IqsL7X0JgCvJZbn1bduor2nClkcZKwzvhcytzpCHsrdqpfwYSo5z0f/ctHfmYzGqQx7E4VUFE/POxxGki96wjXpjgjW2dxGlDX7jmCV2KdsC3wpqjss2yFWyGU91XyPds7WrSJIETRZr0tb63JmfU3341W4SIu0SIu0SIv0fhN/l/6S6QXzQ8YnznXi+xdOXr8ncQHdk5c/lDgPSt331vHmJTx2Keim5g28PAQUFaZTHFeR2JuaTnhkRlKCSElNaVKweSkIgUigZTgPij+yxcQxHkAkyFchNhJTzBWMC6HdqJdMUC4ZkwCWPGuKvm8ibJcpBL6Xw0+0YycRjQ5cR4cCg1Nf8DMNgcFAcBAjtBiZgp8zrutZP1ew2/vH1gQe7UBm586O3d07NK+/fdtcfeeOGcWR6U4iO4xmOE9qDro9+8a1u/bVd+7Yu0ddM4tjQ1dBiKGTuU7UEQyuAEjD2TgbClxiaWSRORQ9Pk+wL41fJVQgRqEg3sxsPrN+Ic8AGk7BCXQ+FMUXwMEOelNbKudNznrm8HBkjvYHeqyLevCzo/bE7O337RBtEE4hhuO5gSA1SZjiPBgXgJ5GrWSqgCyIKmghSA8UVfWdw1AcBnCaKm6hLLbXG1DpQK8ZmYAaUReWRcOVE5ig6MxgNFXrUuAx0DpBhe5wYgsl39QbJZNDtji/UWENEC6VirRwmMEggvBGR2Az74BDrNmcx2AfPCEkOzgOYopQjN5Q1YtH5jJUr5Z1Hgez5GYKRLqu9fpjGQJQKOo9gAmBg2vUDAchxBxEOIN8YH+KVnJa1kkQmSnGDQpBCKkAnrg2Th6gFuChVi+PkdPmGlqbcvqRzXV59eY9NpqenxYazv1BMbRMDEvOxU+z91TGnNMSaFABvua6TxMIXE6e5xpEWch3X6PC7UIwL7dqcnq1Sc6Q0TRFfYuspVaWwQQY7U0tFtjKO/a0eTIMug+woTWLQHPcHSmIFHFeloluUCaeyZlySa0HtCfQapezOM760qqU0E50JZvJxhrgYrkszWZexgBOXSsJIMPgBiwvxTHbh6Hiue4X6+nhvGsoNx9L9QqgzcvaluIc4+OwN1Lhu1Qps8NQJpQf5+ozkh32qQOeWH4V7LhGe2ijw24f544g0hlOHTBCKweIhPnVKkVZrpW073kMIYTzc/qAv6PuAK0FyCsG2sadwegkXDa/AdjnRtub55zgS2If4Kdrm6G9CCcU7RWAV6XAtZ1oMaPVLrPGsO48HxuVLogEsxHy8NC3bENcOjIYTwFkQ5SHNr4ssZwsH7iFLqtqsSHoMG/2pMs5S3jGqaVZq2iwC3xr6fjdPz7GPrTsMB+r4eTHI/Qt6lAGlGduetibQwTlYv4ENVxS4uW5xhPGHYYhLUoP2osG5XIhL02WmeVD33D7MBxpmyus4j2/Ui3KzBsYHIPFsif1iq9jM5sOFqO9HIyZBtrAwXXHMtMSi/IiY9ZzOACQ4QC2Pc3JalLGWXUMYyfCEd9rO6DctA5ybLLNWTcG18jcABk3iCBnNAx/vVLR9l0A1CIt0iIt0iL9OBJ/nf4yCceBkhhdj7D0AJ4eJEIUHowlsbz8o61Pnncs0Z0WXpOg1mVnB9C0LHKWVqUWtvfxe15gOHLusw+ACswE8DRKU5Nv4od9qWimu/jRXS5zlSRjIQJKs5zxyhUVkWmQmJguaQACt1CQVm3VhL2hiSD9eeOVWiWftyaexsY3qQLGDCBBgIEwwM+3YyD3oTdShu02YRiZSTI20xkEeL9vw+HYFoo5s9ZsmWrJ1xukr711y97aPmAocVN0jdM56trb97Ztu9Ox/e7ARHEMDcLQ5XQH5PJJQAG+wPkYh89VrU4zEW/SQ7xDCWEfGwSeAZxwXSgD0Wm2tpbtSjXP8OK2WMlBDM9MBTAiNgWQ1EyjVbZJMoHcmhm/FDACoO0NJmY0iVlfS9ec8XBiIQy5dBIDo+NcaCecGmIEAFM29UqJxVIdk3AeVpIa6CuuB8UCQ9jMLOpj+sOB4R1hthn1DZ95HCBL50TNII4YLG+Kc/f6U8NIXSXUp1b1TTmPPoWw7A8jc+HCBt2kzN7hwBzud80A4phWBIUn5E8VhT7BeSggKbpRDPQiLSSAIHwIDOEkEZSXd6GrEH2EIx6lR2Y8qlYjzjOhK2CtnFd3Lb3LryKV4hLCjq+RP5/BgCcQBbhFi9IYVQJAUVhyEDHRtW0XArvLu+cUofNI7uzdF+NAWLNALBNeN2tlFbcU54OTaICZGIe8wz4V5Jn3fR2/FPQUhlxjhxiKtlK3NL7v4VgXMIQxI+MQMIi6sTycZ8Jj1YKA17zTT5ghCHGuFK0Pp1oVCTBYuWgvrUOZtSaR0TCUXmcixcCTK2eXZbVVhsB15PRyU566sAY4ErSpJy7+GAqdEEqXwQmgk/SfjQnAGwRtDLFLa1AJdSHwsPuiNFbxr8MEZeHn7BG6ldElbgigKJRzsroGeMoMgNoPhC5GpmPdaYVjG9ENkYnlpvjm3KYyCri1XFXrFMPBU8gvN6q6SDHFtPYpD8K5Ca+0oLHPGWWO9Wh3Rgq0AYCokC8oSNC9jyHDue4Y+wudrxDBUO0cY2xzWi9ZJ7YvLda0hHIQsnbsP4Jcuz9UoOVY5eKuLMlkGuo4zKw62fwk3m/gwscsaxRyHPK6YntlYEyoZ8Q7tt/KUl1BnolufjsHR1o37keA43WCJkD7ZSHAkyTW1w+sTXSBZNRJ9sNonEX+exBUBadHwsEoQAVt3kI70oWS1yLzPzzuoO14zRCCsI3nRapVcW0DxldaVbTxVOfi5QE2BbQTLZTHvaG2G5pTbciVSkEajRL6MJWQfYb8MiBDprwuUHeOGU3YxPdcK45bOOePATD4BaV9ywsW+/Az1p03NqqAX954oEVsAVCLtEiLtEiL9ONIJ79K/7GJ7nukpPckvqUb33uel9/8s+GJ6Yej8N3B62dkcq6j8MRUJUAdeIbueysAmiANTElKAKLUOC5+eQFRjpnY6TQvkgdAIT/XaZgCYChx8iZo+Wa9WTLTwYxR4cwstGZjuW6XWlU7A3xwHpALKqFOhZAwfuCaEJKs1arZxx+5bDbW6qZRLNqgVLJ0nQvTyJYBIW5AkwrDhc/ssBua/iS2Qc6zjSLIDdvDMDXt0VDDnXsgs7KXt5MockbjCV301E0P4st4UAF0I4RUsEmUOn7ggweAL3MGA4ecJhXgoa6GUMYEEopErr3UbFXNxbNN06wXnRBQs7JSNYH1bXO5CJCZ2OE4tvEkNN3RxI7iFHASOtNxYkIIpJRRH1T/ocmh7qA5VMnyXKwAI5NBEfFTU66UTbNSIsdR03ARX5miLyhUQjxPphHnTdEdUbqDPnQw8+Rclzkxhrqc+VI8Qsbr3WwNE++BR9ErxvNdc3jQl939PsGQ7mLm3t0j5DUGcAHoKPJO4AjCHMDLeF0oK/Lmqai+uA90M6Ulzw3U1aqoOOSd8Bqj8LmoE0QVBSs1Hnfu9SfqjsXIaAMIaVotaJkCO+JjhSWWmWmugMtjOVBO8uA5yqWCuuQRPvhH4UsASNBOFHhchwnVl83GXOoFR+iByEV8m1XAAQUnUheANIVg5/7sE56hVCxIwaeonUGwT3RtKp6Dd/qrFVq8XBXinH9S9F1pVHxAWRECeKohvWl5Yv0ZsKGAAU54igEuhAtGUkN3AMxiteZMIVr9nJeJV5zHRf/ThevgeCSH7b7sd6ay3enJYXco/UEovsW58bx3PJDVRlHSMJa6nwfQeLLSCKRWYDjuCcpIdyq62CVSR30YupprFNH6xf6kWyTbnkKZnUn3RcLDKI6lF05kuVBR0axtC1H88x++KB974pR8+JFNddPqAyB1CODzYuDKE1tLgLyy/MyzDwF0Urm5A3GP/qBVBtettNButBax7zhG2c60QLUh5jmGaIEK0F64TsVFb28ulbU/hug0Bi/helpTKH72F/ue3UfwI3TT9YzjoIB9eA4C00wB5yS0NyCMdeCxhDMP0N6qVrUMBE1aoYh6DwYFy0jLmkbxQ9m4ldccrS/Ml0kDgKD9mpUy5xBqO04wJnYPOd+OIzf7csf1rg9CJkFR55DhZGiBbH4S+gKHqdWNi9iybmyzmGYnnhPH0RTLxZ9pgWJbsZ8ITfvHPRkOJgp+PCG+s/T4YX+KPsL4Qh8xKAavAV7/tHa120MZjyPptCfSbY8kwZgbDqeMoKltw/4knOoFjn+Ecj7TmsT2ZP4EbXw/oA2ymw48Pcc1bwixXmybrdPL8umfekFWmhX8TmT1JgwuAGqRFmmRFmmRfhyJv7F/ifTCnz6O4ERLFJ/xePFHwBMTJ8Q/gKjoscfUjS9Rlz28HwxMG8+FqWdOVTiHYBmwc4gfxoZIiT/gqWmkvokHEVRiXsAUplZbhQiMTK5ZNL0J5Hlvao7bfTMei52YGFQltl5fMtBvEg4h/od92x+lAtYy6ZQuYdYEULGNUt0s1eq2DHhaX1+HOC2Y9mBgd46ObRzOzWQUml4vthEApRTkbbXoO8WCb7Afl7Wx4zix/fFY13ni4rXlvO8MJ1M7GA2hlygBIA0g/HlTFSBguR/VB/iIHmmUDQysjCfsi21cDBj5OtwhB5qCALC97thMkpRR8OzBbsfuQ8wycjrDQFP/A8js4cHQjgZTE01SwB7d3+YmngFkACF0/SMLkEz4PJ+n+Izzm1KTch6RFs7YQqnolGgdgghGyiQSvQvxp4HXQZJU24xu2B8N5wApUpKh5Y3rSM1p1YL4orCKAbH4kG56GhtjPJqawWACuFOLFgEN5aD8oThVAOOdZNTZnVMkoR2U+ngsnfd06JI3ILAUBrGNrZPdhabbEcOYu3p3XucFZdpUa8H8CDoUyyguxFVOgYNCMwoBiDhW3TehgRl9kGKRLnjUdchb1TezKwMMSoVA80QJVFgOJ2MI2RjnwzaUC5pQDnpzaTP4HsR2TmGOVgrAGjLkRPkJoIEWC4UKqFXmSasRC835NpwbRBF6qlUVRkmkTDzVKstKyRdwpgRBSeaAtkpuDmhydc4Oy8S5SGfWqvLQZkP+/q98SH7qg+fk2cfOyLOAkIc3a/LCk2fkFz76sHzyA+fl0x97VHoHe+KkA2n3E94LkOXlhjzz8GlGSJEPPrwuf+cXPiBL1YJGBCSc7hyN9c5+s5YHHIby0Jl1efj0qnziAxdlc7kFOBnpvLVaqagAwv4JTupN0KO1ipY6diTbg7Bw5/6xHB2OUe+pWo5o+6VVhyOjN4rk9m4fbQl4wvYMrgB7nYF8+60deWevK994/S7KEqtrolp00InLNbSVtgnPdZLwmqBZdOeyAvgMAZVsW1xCAD4P4yCSo95A3Q7pmscAEXRXYxhtRgJkEIkPXF5Hm16SGsbBhCAFAOMYYKIViv3HccIgIIw0d3xigWLb0QrJDwk9BPnsGsCAR7m0zoBYWmnwUvPh+MQ/vOQllsGD7zvS4BpHaF8eG+E89+4f6ueZRU8vPgUSLQgqzf14MtY9BGhyLaVSidERAdmoV7HsC74/NEw+z0kDFsfxynIN58lCgWfX10zu7x6jnTHWsR/BhrXl53xNixPPfXw8lF5nLKNBJAf7fZlOEgUejnXWjQYnrZjWiyXkCfie7WB0rpOODVxxZ1ZbwkibfPAQ3vJJZ7zpASDHAYy+udasot/n0u0MZfvetnS7XbQT3TMDFGcBUIu0SIu0SIv040n8Sf5LpAd+eyfzoN4DTkx/ETw9SApQOCYatsyk0zFXsI0GqDUfYqtetx/Mr5qDhmvWoTXeHgykjL+0Fxtn6sq4hB/lxAMgjfSRJrHJTcbmYDqDSM+ZHAQ7gMqO5q7x8Bs/nY7t0tKSKTkzO4tmZjiZGD7HMcVwYhIDWQ6NX+V8nEqR5TeT/sT2p2OzezB0YkCRFwRqeXKhcDbWm7Ze8u0oDi2wwVQLBejMme0PxvYYx4XT2JZKRVMpeHYShbY/HFF24zccwg+EBFaDzKCboLHQOZTnevsXbAU4wQuoHgp2RtUme1BU4RiHVhiGGB8OY3Nw2Le0QM2iudPth+bGrUN7717bDPohSo8ToVyZ6xm1BnKAIiIysW6c4RM4nJdCKxeqTssUNA3VCwNM0OpFt6R8Pq9RC9WdEAfSSS4BMKWAMKoYtscM4NXu9FSsZm50BvUPeVa6l2XHcW2pJDVzAiPOg+NxLgg0ZMI75sydYMbt6BfQCPgOQpN1QHb4o4RGw+CJiyijKtzC5mJTsUrU1DgP/mOj8ZyoH12POO9IgUwz43Yj42moD4pBztvQyHZQ49o63Ibs1ApA0YU2ophkCcCwtAqquKRLUulkgWEWlG5jBDOtL8Sv9jXJEO9VuCJfuomdWmlKCOHc7Y/VAqELoSK/M2t1+alnHkLejowjikRAHUAgmgFoMEhqzYIKQUIHhqJUm76KfloQCL1crLQ9TOW4R9c0ugWK7Hb70h3E8qXv3pbvXN+Xr716V775+rZ8B8DxnXf25LvX9uX3vvKqfPt735PdPgClA1GLotJSNJrEcv3ugRwiv7sHffn69+/KS9d25Pvv7MidPa43BFGMft9vD1QIX7/flldu7Mkf/PE1+eO37gujohH+imgnulrRUkm3Olq9WDf2G9uK44RAQgsJoYuugT5AcKlRVhFNoN3vjqWDum0f9wFhngprtiutO+MJkXLOmx1SRn8w6AVdCzGIFdqKxbw0q0XNi8DFscD+cIO83D8cyU53IuWCL0VAUqc3kTHaeoqReWatpZYXWsw4XwzZyjDkekqJuICqnF+QAxx70OcaU1YtUDpmOYjYd+hbBppgYj37g6FaZTzkx8VduZFWlz7KmlmcMgsQAZNjlXnoa5Ybx7O92M98cA5RqehLDeUrF4qaF4Fx76CtY5rjkZMo9XLHlcKxqK3N9uQNAeaNcrAduFAt4YksM8a4IYDofDXsj0tSS09XOM7d4/6Me8kbF20AJq0+mi32yixCGbDxZgGtjwpKGIi8vujiSqhLMZ55Lei+vFxxYk5ixM6om54O2zhG+JrumzkFRValPxrhOH61ZOBEl0SG/ad1kGtXdYcMliHqIsnx3yh5Go2TCyQbjgdkuUiLtEiLtEiL9H4Tf6LeRwI5feUEpB4wFR5vvrj07oK5f156NwLf65cMg0dcOgkekR8MTHTmjEnC0Ox6E3n0yhVpeZ4pm3X8uB6YmyOIuyg0sRuaWuqbMcR0BY859uEip3n+WkOkQHAzSIOxnljfQnBb3wR131QAVxHA6QDQFSah1AplA6FhpsOB7Y1jU6tVzcZyBeLd10Vc41lqO72uHQJE8uQd/Gq3WhX7kSfP2ctnVu2d3Z6hB1mzXMbvs7HDUWzxI07dYkv5ksGPtx2NQzMYjGwMeCDPkEdQeUojLoyrWgdkwPlPDuGAMp/gAyHEQBZGUQo//xCSBEVaqCzDTRBGEgDMJIxtGMbQOyAtxt/mrVj+L7pQLzQQVBAUDwQkAYHqw/o5zyxVS6boQcagtOQriFxAjgFUJhrlrlguOA0IkZxxUVhID+Qb0vKlZeKEbmAYxQ76bTQaAKyyhYErhcButpoaPILzMi5sNI2Hsk9iwicVLACOIMURAHCjSw5eI09khrqjThRWCi0MXKDsxHlN+JjBLrROqBLBBaCi27PBpu2m8MLFbCnaGPEsi0ynO2iiNWkwmkq/P8AR2V3zGGKfzzwvhSzd9qjAKMxVsKGNCFKVvAchni0cWgDMlNR1aKaimgVN57GsrdTk4Y2G7B/1FRpYPhWweASer4vf+igTBTdBCqeWoq9z2CCmU7WeEZIohHk8I/SxYOPJTIUtAaBcKgMwlrR9+oOJ1JtV5OELFxWmxYx1oYC9uLmkgQuW8XkLx+wddiHiY0AFyg6w7PaH4hULcvmhh6VSrOjcMI7O5WZDBSrPxcACtWJRGJ6+jrJfOrep7m+MtOgGBcBOAcdBwKLfCJCVSlXyXiDHAETO01ptltUlke5sWThuQiyHNLuOnZsBGzbLYWeg7mS0yK3S/Urb3pE3b+3JGzd3FbCK5UBqpTzaHCCEg9o4z5u39wB6Qzmi1WsYalnVhQ+wVoGAXkEZeB4FABzDPjw4Gsit+wdqFcqjLzhXZu+4i/YEpKF4O/tdtYixPQP0+3ASov16amXyUf5+fyTb+22FOboJEkzUnQ35J6AtjhH2Oe9lAGEAtiO1bLF9m3UAFEoUETDmVipVWk4Agig3oZtjH0XQ+nE80JSrazDhmUBXLwSAnkStT6UiLUNztY4dHoGACYgoBucyafhyDLAZysPzEnLYDrRuMbAHYY7XC9dk8vGa4c15Uo3Kwj1xfhym46XVqGkfsQz8mp1OQ/SzI49vrcgljDNCagPjhEFDKoC700s1dY3kDQwCUU6h1+qYZ/2YB4OX4BtL57hp0AfkzxMyiiVKoeOkjDF3fmsL48fKBN/tjUpNgSjkWmk4hkE0XEC1xfeUh+urWK7I3PUBckWJbQnPrgY2WQDUIi3SIi3SIv24En9Lfwzph136XvxzAke8N70bge8k7QCg+NyDCKzu7prkqGS2ntySi75v/ENfXrtz20wbOQm6saEL3yxIzQgAVQNwzCplneeUDzwFDuYzmVgThRD6symAyTVJLpZWs8m7vEAVz6SAsDBJ7CQa04IC2OKS+tYuVwq2Wi9ZiBULEWTDcWK63al1cpG9sN4w5SAHOKiaQW/oHB91DMSe5QKxJSgRiAI7msZ2AKFF5ZQLPBMgz2gamVEUQ0XRWKLWJLAMAA/SCroHWiFnPZ9lR8kAc6gCtNMsc5AD8EF/qQKDDOIcKQAUXWxCyErOmdIb69QiakGCmOdLaAaHyzIBQhzkjTMSkvA/hKVDFx3CWL5YNDkv+wQCF23BENBsP7QbsqyUS6aGB4EFBdf9eCpmqxXBG5RdXfh6gwHAKmWUQtOqVQw0GQThzFQAGPsd9DX2QTuZc+tLZn2pyjx1zhPnMjDIA/uPd615CoIPs4eYQnW5pC75SUum58/5OfOxDz4qMwjGGPkSDihYWecH4ao54Z9mszLEs4pIyjGqM9SO4nwEYc81l9RdT/2I1IrDc9GFD61GN6uiCvUcLR6+ZzyMTUb4oKhLAQtcg0nnveA9OwAHa0AIrmd02GH+ENA4p4poVobnxr7NWhXloAg1EPsjnYNF4cpZPWOACSOTUdRy3gZd4CiMOa+GoMn6cIAfHPble2/dlg7ggWXYhZB/6+6BWiU4n4niGXpbbu11VfjvH/UAGH0VnBToB8c9GTPkMyEDgvbO/X25t3eMcqiLLMoxUeChuxSh6KjTlwHai4u13ry3DzBimPNUhnjuAkSHkwnyQ1kxhgaAMkaWSwEQbPJ1COkWgIHwxAc30sUM1SfL4z8Keqt9fNgZyhAwxkVZV1qAHrYb+mgH5SUIsm8JVnW0wwPrB0Ow0wrG9sfH7/YHI+MxAhvngLVqBW1vnpOMwOO41hKDOJQCV9sQoxlQaWW9XpR6mVHnAjm/VtMIfGhO5JeTy6eqcnGjJltrVTm3XpePXtmQNdRvgnFcAgTng0DbmIn3PRjkgyfjOOt0R9pfHD+rGLNsG17cuLg0ciWBIOIiymiHi2dXFPo4P4iL52K0oOD4h/565olL8oHHH5FzZzZoIdY2Z93olrezd6j9q2MdAy7F2OEitxz4uLbUIrS1sawLQH/0mUcBf4F0MP5+8ac/JJ/8yDPy8qs3ZTqZan46YHkcnkr5gkK4Zptt1ciClXJZHrsC+AY0n15blvXVZeQ30flvDFvewjVE1z9ahBp4Xka7ct2o3iALr4/ao1zI8CRfbmEwEPyHdnJkHW3wqx9/DJDWEjceynMPr8nHn96Sjz11Wv6z5x+Vjzx2WjZXqqh7pIsvt2oBAG4m1byR9VZe1otGzixXZYxrnCC8AKhFWqRFWqRF+nEk/kL+GNID81MGUn9e2PL3Js6BiuNzEj02VAtUcgJQdOOLojMml7sr648/LpY+7Eu+aTY9Y4ZlgFEoFy+WTc1bM8lgYGZVzuvJmQoFONQVASpNAuiSscwCa3LCEL+CH9ciBE7BlByGME/szvERYYShsg3UhvV9a8N4ZmrVklkt1qwLIHJpNZnFdhwmpuC69tLZU0QZI17eHHXH9ngcmsB3nGhubb1QAsjgrOOxGU9DkwMjFfzAlgAgAdiKlqtywbN0USOYQUSpWofYhWJIHMP7sACQNJ1ZCnkoCI14p5qekQ0AShBFTjKnmE4sg0YwBDuxrVIq2KVq2Xieh/zwWd4z59eW1IqVJKA2+v7NkUVqLPJX2ESlFaCazRrzNnnPN+VC3tC9BgIakCmGfVSplE+oAmJMXffowIPMTpQVqoxzxIBh9CO2s/0hhOZNCNZzZ9c0gAQtIacaFZ3zJJ5nT6NsG8tL8oGHT2EceGaXd82RH8mPYEL3PbQXb0ATKucOWpZQQ9FGiKOL0Z37RxScpghh9/jlC6YFgebNE8OQ1mBYFckxBGUBIprWDSpKCmwKURRZojiUyZjr+LAOKuhRFXaubprzfKNpIgOuBwUYG08ioxHzIGbHAFDmQ7HM4AHaGBCbhJx2d4B9QoztLNpclif+WHo0DC0AtOJkbn8C0BgrVDBARxIyylyCPH21DtCyRGhCn0rI6HXIg9HgaA3k/tGU6y35ENGBggAX8i0BGGiZieguhX1YDlpg2Ab8vN0ZQHAnuo2twdcsi+89iCIHAEH70ALBhVAJtVykVa1y7CQttRGuDZTTnuay0lY8DF8fjwLBD9tpzeBaVRXfkfNnNzRc+RHOTeii0ZB9QFmPDJAbo/DRhQ+fYUuTQR+qRS0TwYowsAlIuXy6Jec3lzTqnR6JDAiXXL/pyYc25crZVXny4qY8dG5NLp/f0EWUHz57SteMojsd2+8HURbnUqtU5KGLZ+XCuTNqEaQ1bmllWcrNFZnlCjL3S5K4+J5CHVO0fzhzZIzvk16Uk/bUyuHYyE53Jp1RIsuArgry41wpBsTgSTjfTaPAlRitsQCI7WJsjNSdsYn2IFSxfWl5JET5QQGwFOJcGEe9iRy3R6hfqlYz5qdQw3bDcUeHHdk/OFbLEscAoZfAu3fQyfY7qeODxItrjnN99OnzaMcVlGMKsK3oIsTd3lDyTiLHyO+tW7vIK7vZQOBiovUoKPjSbFTRV7xtwyh+DMQylM3Vqvzqzz8r5zZX5PTmMvp6VT78zEPyMx9/Rj7xkSflYx9+Uj7+3GPy3E9ckp98/nH51Mee0TWlrt/aYbAYBTrewFBrp74GPOH8PAfbhgD2V37hBbn88EPyyOOXZXljXeZOIJHJy+5BX2yhIfh6xliYSblalSPA9P29jl47XMettbIm45Sfcw4l3RIXaZEWaZEWaZHef/ox/578+rtrQ/1F86DedeGjFeqZHyygy8RFdEUuApRELly4IO1220CcmH6/b27cuGE+9KEPmVOnRuaf/JNXTVIumiKEf7EQmf2htXmI+SSOGehB86vXHEtrDYMxrK2dAzDkLUSHExpswy8rxIedTmbOYb9nusPQOb1at49trjLEFRDFml4c28ODvrtzsO+A02w5l8cvfeyU8q775MPn7Ua94vybL77sPLS5RuuXs9Pp2d39jnWBNl4psHnPczdXl+zWcs395mtXnZ3jnpOECT3mnHSeuhCnjg9FNQe8QfK4/JV3gUzQlNCsdG6BwAQHQtK4EDaMhOf6HvBL97ROFCWAKscsVQtmqV51Qmhd18ycOcDp7v0Dhu+zhbJvdu8fWz/wnCSK7TSMAAtz6+QATaUSjUtOCGiKwom5cm5drWvX7+3Z1ZUlc+H8FnWUk3KWPZQZhLlCIOsHaYdjHTOdTM3dvT26KlKjmgpE5FKjjG0dQgcDVGCkAcmgi2gLgybWIBGcDwHBaZYaBekcdQ30klrAOLEd+0HzUWiL8aHMCYHqDochy2iEELQAvADCtWQuXjgrPYjA46Mjc9gfyxCQQ9FJ16GlZYZ5Luide7YlgYauQsPBQA6O25wsnwWNwENFIxL3pIjjHXYmRs4jbFOX8j/yLSO1lSplWWo28B474TMKvvZRW93WVPM+yJMf4zjfM9KA2G8uLSkYMQrd3n5bDtoD7IM/5LOKtmBwCh0OqD9DRqCxNHBBD4KQQpZWm1Y1Lw9vtuTefl92IRoJJRXPkaNBJKBlWubU7e6J8ys4nlPsRe4fDqRYzsuFjSW1PgUANa7F9Z1Xr4vr+3JurSnlwJXvXr2D/UryBKCEVhyWtd2foh0BAkVGo5uoVYqwBp17AqsQsNiXE/7Z0WAO+mSq29RL378m2zsHEqFOOYIa6nXc6alliK1DeGLQAVoNT51el0atJpP+QLZ391S8E7E8LwAgcL5OlM3/KnqZ+EYOtMDQasegCoRP9mAO53ABMDW0E6G2M8gWN2Y/s4NZp5VWTR67dJrNLDfv7stnv3lVPvzEeVmuFFBuUXfLnOPqossvv3VHVldq8sJPPIrtjkILrUvTyQhtM5GX30CbAZJOjCkod9bmHIe0ABFeP/iBR+QsoO6//yf/Wq0rBG4C7BjjmQ3J8XK4fyghLdgo0wMA4vEEIObt5oz86i/8JPqnLAHqd7C3j/r1OcD05tLLr1/HcbyQMAYwHpkDxy3HMqMMrqwvo89jwHokBZQ3opUQ+3OeGG8o7NOCpefjkeg/lgOvlppVefjillrXCtg3CPKyvX8s9+5uAxDz3BN/vI5YboxZgBatqKwCRgPaAdcu6svETw/afYDb4MQimQXFIEg/uLGAN/ofr/HnH98CqFWE0ScDLsqMstGFl/nzq9JDBxZRBs5p/M4r1+Xpx89KvVqR+wBCroHlBiW5du8Y11c2b26RFmmRFmmRFun9ph/z78l/CEC9KI888oZ+9uUvCwBq94cA6pFHHlFg+oc/d0GuA6Leeecdfd/vVwBRfbO+LvL5zx/aMsApLE4N4MgU8nmztpo397cHNol907nbMWleF6uFGHds6gOUUg8AVTUrlWWTyyXOOHWdTqdthlFkk05sR2YKfTUzK8tLzmUAFMSFneOzfhLb2/eOnJ3DA2eWGjuzqQ2g1CAQnDDBz3iaOI2Kb6+cXqXmd467Y+feYdfMZrHNl4q2Xim648HY3t9tO3GauKUqjp0hn1nqxHEKMgDHOLxfz7lPM2CNcaE/AEzcR8QLQED0RYMmhOizI9S3XKy468tVp17MuZ1+D6CVEz8ITCkoOHvtgdPrdaxPPyHruAU/ZwfjKWdB2e5o6tACNZ1GdP3TRXjjWWLniTiQWtS69tHz63Y6njhv3dhBWy+bp65cJPSY8WTqjKOYWlznlnG2FfuLFBdPpvbmrbt2CJACZwitVwxoQEtJNJlA5dBND7lDlwmORENzfhe1GS045pGHzsq97X3z9t37jAoh0zFBCeAEoYq3Gk6c0fj4mqRQyFn51Acuygcvr6mF7Yuv7Ql2kKfP1U0VkBJBaX/tpRvmS2/syOrqEoRtoHf1eUKCDC0EXYhO3sHneSjyKHgpaFF67AIhh418x7vx68s185//0nOyvtQAJM2lD1j7vS98R3a6Y1lu1VX86R1wAMXjl8/KzVvb8s2Xr2pQCebNYucguD/x/Aek4Iq8feseC6LlOTjsyUEHAhg7cj5cHvBEdzeoXwU943LdJ5QPgp8WpXkaQWaiZK4P4S2Sh9Av+AxgMZfhNJFiPocyZ5PqAbmaJ609HEC0chBedBtPnnKB1RzK76pbo4tRQBFNi0gNZSgApgZDruOTSKNalNWlKpqLVhNADYRuDds0Uhy2kvU315Y0L675RCuLXyjiKhG0f1EtVP/8335RQpy7Dgh8/e0djO1s3hOhi3OkJtOp/NqvfEIefeQ8QKIj/+Yzn9M5XYzA+DOf/AhguCXD0UTeevMdjJfddyGkWq/IhUsXWTQIeNQP5WMdqcV5DbUP9wAauyrytdFPkgWUOfkK8pjL/u6+3Lm3i3pWdQ0oWvhCwgWOp60MF62eayYU4QQCvbGh46SE+pxaLkulVFK4JjyyPwl45HaWh3R87dZ92TvsIK9Uzm6uSIjtnANE8CFMEvDwfabnphXx8LiH12hrLTZvJuCSQ75n1xuAvwq2WQ3QMQfksb4hoPjVN6/r8VpWPHgMAYbQ8cFHz8mzT11S6yatYxwLOQ1lzkV7HekABP/7/+l3NQR5ljhy0YY4fm2lIc88cVmDmHC+H89Hd8FWJZD/9h/8dZyLPclD2C68fmYSA2jCyVjyFc5DQl9zF0BMF+P9//b/+rfy3e9fxVhF/bCdwVWyGxm0gD6oL9euSuQXf+ZZ+Xt/+xc13P4PglYAEAH/vCbYyYVKBd8bXIA5B0gPpN8+0jrXGg158+ot+eLXX5EpuyEr5SIt0iIt0iIt0vtK/wl+T7hGFP4HSL2pEPWivPgit/wbPF6UN974ATwxXboEgEJaW1vTZxwD0btqaHkSIJTIiQUKAFW6XFIr1Fe/+paK96hMmCiac+fOyeWVFXP7dtt++aXvWkbky+cDsI0PgJpan/OoajnzgbNnTaczsTMAFPKxwyGBy+I9g0zg5zo2dnW1YTeWl9xCLmej+ZzrOjm39o5Mv9d13QDwg13jWWymk4gefnjMjV/wnMfPblBD2sNeZG/f33Ug5GylXHDqlYobJlN7fNRhmZ2E/ob4jACVJDP6O0F/0whEShILAUFvO3rmgXmoqTg3KnEg2NxJFJkkSmyxXHJXlmruSqPAW7zI1+Gyu1A71q41i85Tp8u2O5i6g/Hcri+XbDHvQUvM7CROzGe/cdV+/bV7DvS2ffrRLefTP3HJhnFownRuBpPY9kcTe+vuoX3t7XumvtS0T125YGkhY3zAOJ5bWjYgXlheijtLLOl1BvbGrTumw0iDjBiIlpijMhSm66st+/EPPW5/9RNPW5MCamMAUc5CywOuphFg1prr1+/I737pO/LmzfvIHwIdZeHCu2gNE9AtUQUsHcPmcwaReOzhLfnYM5fEAAY5h+j2Qd+EqFDVh3j32Gwzub9zKK/e2JPWckMnmROQ2AEKM54rvR7A5bANAMsEnIptvGA/EA4ojNGcBL154Hvm3Oay1Hjn3bMQvJFcu01o86RRrykAUKQyo3a7J0cQvrS+MF/+16gV5ac/+rhsrTdlApH79e9eVTdAnvv5Z6/IQ2c3VJaDpDXi2Ldfel2+/O231HrzN3/pY+qK5lqun+TIP/0Xvy9v3zuQT3zkcbl8akV+//PflVt7x/LYI2flV37mw/J//6f/VurNpnziuYfVqlAuZlHkCFy7e3syQXu5uSzinOPnGMODzaWAmc4Y/hviHSL+zs3b0h1GcvHyQ/hwKt///nWJINiXWk30Ba1tqfT7PeTNyHMAmZhBJLJABQBu6Gj0mi7aygAkYHmMFwYd4KSw8XSmQSjYD7QiMAgDF6Wlq+Dp5bpa1+iyeOd+RyZoJ+Z58eyqhiKnb+ld9O1BZ4jt2ryytlyV557G9wUvAZ6fUIfPSD+0eN24tS/fffWm5sWyEDAo+M+fWZKPPntZArQDqF7LTfrnCOexvBlgXU++99o78puf/YasbazIX/v0xwGWvgIkBTpH1OHBkXzuqy/pONNgK9rthCw0LD5nW40Bh489elHOnlrT8fPZz/+R7Bz15NTGsjz/3DOANtQ5BJhgXz5ef+Md+fxXvqmL/fLSxvhHVjyfyKnTa/LMM49jm5FwOJTRkNHwROeIvQaA0vWU8J5twO0EErb1pcvnZBljA99d2i68Fugemipwcd7bVN68dg11Y915PBsRdcF+y62qPHppC5mdWN8APAyocRcgy0AztAjRMso+VCjCgy6hdPX00B/sfwbioKU0DGdy9fauHB0wDDqtxcDSHAErqx9Pm0W65K0C5jeXM7h2NlZbmnc2RYqmdl7RtLRloItialtFnHuI49lHjPxXqZZ0rlbCOzt6hkVapEVapEVapPeXfvy/J7+eAdQDC9SLoCfyk+ITXvyjf7SE7V+WF154IYt6Xi7rfm8ENzWMucgj+v/cu2v+APz0rW99Sz+nC98nP/lJ+8Saa47a140ci3RcTz9rLeWMdUP7P/yLr9l//407jFTHBVv56wqBV7acu/PXPv0h68axeeXagSkvuc4vPXfFngEsGQADFIFaWKDq7Z29tv3Gm3cALJAnYIHRKHSWlkr26bNrdpIkTqFYBPgo0ABIYvuZz/6xsz8YK0DN5zOHQSUAIGYapU61XrG1WinH6Hudw2PHcQBMkAYRQAiCwg2nUS6BJCkElI/AJkAcBAVgBRIQ6ITk+HnfxnHoDIZDXd+Jt5Tz+YKz0mq4rUae0AbtwgV5oefxqt0PnYNeqAhjZAZQmnMtJQiLOedQ2fGwb3u9vgGf2KVmw11uVNFOwCCqFTwubC7beze37cvX7trmUtN84PGLthAE5EuTpgkBD0UFOGlx5wZaD1A6tK9fuw5oG6AwPC0r41jIKJs7WTj37/2NnzLnTzcBJzGjAUrOD0yQC0yhUoVgT8xnfvuL5ivffR3dkdDKBUGr85SMi+MBhxBXhBkuzhrJX//VT8hf/+WfZpACM4Z4/F/++e+IX67Lf/azz5vVVo2C1Xz+D784///81ldNa+kBQGVWFw4YWj5ATnLr9o4ZIz98ALFFOawKjv2ur+iKhOMMXZaeeuKKLEPcHx4fy8FuW+7d25ECrUWNmgo5AlQWmW2gLnl0S8uMbpw/hCHmA1jQD7xj3qqXVJRSD7NcDG1N1UiAo+FQ797T/QqfMbgBxSctUDRAcI2jaTQDcBgNdKCR+8ah5sc5Qy5Gwkq9CLEKNgcAHLaHqBKHuIuyFjl8JICgZQj2OtqFbcLLKM9oaRohMFvAloEM2BhJHGudCCGPXLog6xCyV996R968cU8ef+ZRubB1SqEhDqcyGU8kX64oFMUABro0BsVsDmIm/lFGwNbv//uvyR985SWp4VzaH4AXWsIGOP4Xfvp5efTRh6Tb7spn//0fyVEXcAC4++lPPitnz25JgvO89L035J1b9yCSIbABzpVKUTbXV6TT6evaRseAjt54qiHTCS+lwEopz2uA6wZRkHM9LkfdGI+7E217FoSQEqkYZ1lpQcIDr9hnIbejf+jWx6pwvhYbCE0slVIgm6t1PBfQvrynwbHD47EP88F73ky4DmjYOWgDlK1srNSFC9YSCBidj+3NFKN/x1yfDK/1C4wNhBe8rPhHq2gOfYiqoQ6ubG20ZBVjnHVlxEFaoBhMggdyHPNwWsqYBy04uqg0tqPp0H4Z9LBNaOnp9zFWUG7+scxqZMYzA3u2GhV58pHzGCsBbyxoHkdHHQDUjtRK2Vy1Kdqe4MLrlQdyrDE/9hMtXmwTlomuuNtHAzluc7FjthHOwX21tHpKhcPsHZ5RzodONeSpR86ID9j1PEdqZYxxL4cxF6Mu2AfHq/so+tVFH/C6cgGNfuDJHs716tV7MsFYyfJcpEVapEVapEV6f+nH/3vyJwCKVieC0//zjTcMmInspIlPfEuQojVqfZ0g9ZLU63U9bneXlqmL0m7/AKB2ZjNbGuZNoRCYo6NjKZwKTAOfTSaBYZS0r7/+qj3c37P5JIDYj00a+BT9plpx7FOXNhlVD8clTr5es+uNurH52Cl7nm4Pw9CGUOizaWrcuevOnBmtD2qBOgaQjKIxxHbiRmFqIaxdN3At9IoddzpOvhSYR8+s5eZzABcA6u7uIaPzOcWi77TqdTeOImfYH2P/mLrAMlBekqa5uZnlUkCRheKEyIZuTSFZoAAgGSAjXAgHt1QoOL/88887zz3zmI0BhlGcOG9fu+F85t//sbvSKlOLWRcKh9asoJA3G6c2nQ994CFGA3TmkBY8N9dKmTEGMHK8e+OW85nPfs0MUc4PffgD9mc/9qwBoDH6BuqV2Fde+p75/a98nzfjbbVas88+cdnhFC0ILag37MO5WBooAowEhUX50+uO7dV37kDIM5AEQAuiNZfLca4UuRAQ5ZnTp1vmFz7xuNH5F3EC4CX2uSiSMVy89rW3bptX37nHO+7KORRAFL8MJZgBoMM6QojO5CMfvCz/xS99nHNyzGg0lP/l33xJQuzxcy88IRtLNbn65jvyT//1lyWE2lxaauokfrUGUDSiYgwYMBqOZHtn33AdJoo3jBMVuRCYNAmqAFMhnAlB1aAUaervh9e8Y19CvmqBgkDke4bCfvIRQMZaU93nKAQpGhMcQPCjcKeL1ndf+r4KYNZlfWNNSgAxCtLRKLM2HEOYUlxSnNeQ/3xOVya022SEYyDkUQe2BQ7X8mXg5Qgj1+EkKqSZD4WxJop9Djzsi4Gmr1WQs4BMeM/KPpCs3ExoM+ht3v1HY2i7UZxyvSDmS1GdRzvSgoDxrCJdXcKQ7wxlJFRRLKv1Adl6Pkc25zJ5Wf4ox3AykynbHO2Xz7ka+GKtWZa1RknbarczgJJ20cYVObveAvQS6uZye+dQdhl1D+UlpNRqeXn6kU2AhaMwhlGi7mysCafe3d/vyrU7u5JKViY+2GbNakEeu7gp+YKv7cf+YBAVBgThe21HQgZec3+ui8Y5UQRhwvwDyGR0vc9//VWdE8bLmH3O9sL3CkqYQdgQkPuRD1ySJx45C9CI5X/+V38gb989lEce2pBf+4WP6zpH7BtaTGjd4XEMv62DgNik7ckxQ/dWfj1kEPi1b74qnwWM0oLGRXmvXrutY43nZ5+w/HQDXG1V5R/+3V+Up554RK1OrBPrqhHvkHF/EMn/6f/y/5Y72/taB0I/F5Ym/BDoOQfqsYfPS8yADKw18v7ohx6V02sraCd8v7DcOc4/czFWMdZRSgIY+yjBOThPjV9rzIug9pnf+6K88/ZNnB9jCWXk0GOb8lpUCxiOZx+wbBbj8B/+17+M9q1xYMpkmK2nRddNn/VAngzzTjdQL+D5OedsooFTuPjx0WFbbt7dBTCzPxZpkRZpkRZpkd5/+o/4PcFPWvYPv2l/wWGAKE6FogufWqDw+PKXv2wITP/oxHdPLVBKVMCml156N8ObQaCvS3dpXfqsfOtbWQCJUqlk8vm82dzcNHTx6/VumUYD+NQWGfkT+8ort+Vf/st/Z0MPSCFl/HiObRQ6NheFdlarmr/+N37RzIeH9uWX37T5PABqrW5qy1WnavNmnIzMKIYEASCMwoGNuiPeDrXTaeLgZ9/2uiPT70dOLpfYZD5z7IzRuwXw4Nq5AUwZ1zbLHjSrcSnHD7tDZ57SAgSASRNnNB45EJWcgIKfe6NBJKA5HYhTKjG1NNG6wwVsIUygGmYq2zzXcz/+3BXn4sYKo4MDlHAKx3VyxnHG0dh5+fu3Ub659TgnC2plNJzYldWG+eRHnrJxGIHLrOP7unoVfQRVTkWDjvk/hNldZgAA//RJREFU/+P/r/P23WP79NOX5b/9B/+5KaHNJlHs/M7vft5+5g++wXlIDnVNpVJwPvDEJQgTn33CUzizhEEkwFNUmQKoQbk5b+aNt2/Zbn9iuA4SdlQ3PiJSKqBFpEKpaD75/DPm4dNLcnDcNwftgaHLFxS/GU2mptPuy8FRx7Y7fQMZq2OAEdMAOAxPfyLMgZhQZsVSwfCuu2otaOQJhBEXXwXn4ZxGjjodGQ4nqK6R5eWWVCsAKAh1CnlmTEvNeDQ09+4f6NwhVXkY2hCc9J3kS4UlQApHOkkKVbeMGCiVfB61Rs3xnkJ3ZnMa+B37SOA7unAngcD3clo45kewoZXKxdAkmF27cQy4A1ihkS+cackqgIHCEv2tEfXu3juUVwCTEcpc8gMJAkc+9swFwEVVfudL35Pbe2158uEz8pMfugyhm63R1elyfSe2J8QvynRmcx3niuUb33hZ+okjP/ep53Sx2CxENOrHmrEeFKgU23jWuBUcobzO8eAuFNAUtSe764P50wJz985d2TnsymOPPSIFXK5vvvGWbB/35My5c/Lk5fNsObRhrIEWOHeoVEY90YGsKy01n/nNP5A/euWartNVoGvkNJRf/oVPyAefeUyGg6F873uvyYgwgIyeeOpRWao30I8z+cYff0e+88pbaoFhedY3luVnP/URjSwXYywM+7To0LIXA1wm0m4fy/37exxL+F7gelSZqyGXIksM+gkgT9HOvAimOKG6hakrGrZiJOtrzomiUCcQKZqykfBguHMNhQ4QpvVDoRY7sJ4PEvt6rz3UeWpRFGIgZ65z+CbBwMusQpy7xnYNvAB9wrlqdCbkH1sgs3ppmZDvDFCdAIAaBU+q5TzABvWdRnL73o5GcsQOyJJjD2MUx3FumOejfABVJrYT68n+IBBHaPuU4IP2Zfk5vhVmdG/UsV6WrTMbOCfrxUtiJke4Zgf9cbYH3hPYWH+Oc77GV5yWY44rWi1zOA/HAxe4piV1Ek40mAVvbqgVE+2RQZN+/aINAPD4jHMWOQcvh3HC8crrjrCuwSp07GbXo970wB/bTm8A4Hhe8+VyEX1TUvhjHy/SIi3SIi3SIr3f9Bf8nvCHkr/t/LHKfkqZVHz9eenEAvVegFpaWlJ4YvphgCI8lc0zz+imH6Q3AjN/xDPX/+C6fP3EhS9aF7u19Zx5fEXE9Yv2xq2+bm9caMhv/uaXzWe/+Zbxc65Nk8jkpnjWIBK+yblTHHfG/ld/42P29lt98+++8ZI91SqZT3zkil09s2ZtUrDJuGNt4ACCWnZnd8d+8VuvMxy5naaAnTixZzbW7SOPn7WeV7BxPKELnzuJZgCsKRQGb4EmzvdfftnE8cwpVavu6bObTqNScrtHR+Yzn/2mE04n5BfX9z1nGgHCkggKwTACn80DfhyxOf7mc80j/OJDaRgXOsWBYHeq5aLrk0DwCaoLfWucaRwBuXLWdz2HXJCDOocIIUQ5fj6wjXLOQBBZhkh3fa7TlDgVKNQgh8xRktffuee+8vaBdb2c+ZVPPSXddt/+wTffdMAJ0NL45zhOlMQaqOPDT142hcCHJjEWYgYqJeV+kCYzbHMkBECF49BcvXGHIcTR3tg2nWLA4ONssR/j5nImTubm/JkV83/8+3/Nri9X0GRsAUd1VrfTNf/sX33OfPP7181oMDLJLCaBqZkgimcKY3TPYYdTqFUqRfO/+/svyhOXtlQ4MpQzBTPDun/z69+V/+Gf/76ufcQ7+k1AdqVS1gV2OZ7xQF6uCsbt3UMFK7SJRuKjEqMAo/kN7UmPTpxOTQDIfyaf/tkX5FMff1Zf003p1o078rmvfFsGXDcHh3NuyBXABNcbU0sBBB0n21N0swN5XMqod995SQMIcJ/TpzelWqureKTAp4A9PjiSXq+tIrBYqgLcSmivFCAylnavq/syLHa5XNOIeKwVhSlDtqvlB38q8x9ctzh/OBpIB2BRq1akVKTgpqhlAAfASyGvEfQorun+lYWyzyLEMcS0BiNABVle9gPXRaKQJWQwnxjCnYvqjlFGjEu0DcuD+uPUnNfVxP6tSgHlQP3wGWGS1gGGcKfVKY1T6fYmKpbp3kj3LHZ/rV7F6xLKOdd5O7e395Ev2wjtib7V9tRqGmkAIjjfhuXyAGM0zWoUPZy/0xvJNte4Aiww4AqthRTx57fWxQXwM0IeF1amACeUcYxxjDBqXbUU6HwxDGGI+JIEaDt1FePQRh45AG63O5Z//btf06h27Gd+aep4QgOoqx8uXbZnCW3M8PH0u/3WK1dlF0DVqpXlAspBAOAhrBstYTyaFkCG9ualrz3KaC+oN8tX8o0G95jGidw/7OuxhIoLp1e1fzHMkRchEP0AkCmV6b7nSh7lZYAPggrBJY8x67g52ds7lH/2W1+U494QbYhzo24sP+eT0erIeXzntjYkRVky6+xcnn34tFzcWpU810pDHrzJoACE8pUBdrN5DuNzLFxomaBP106OsXZ7IP/X//HfypvXb8taqym7+4coJ91ls7lbdGMlGLFcXIpgjrH09BPn5b/53/5X6q7JBYUJ+7Qu0vLFK5THaZvj3DyWidDG76Nbd+7JF778TTnqDv+iH7xFWqRFWqRFWqT/oPQjf0/eC01/Mv1ZEPXrJ/D0ID0IIvEg6t6fldbX19/97CX97yX84Po2CyKRue5BmNDyJK8BSN6+ds3QjW88HmH72EzzeRNMJiYMVow/nRi/5Zk5hL4X5UyuljPBYGBDqA7Xdc3OTttuHw1NruSax05vAojmtpA4ZmhjJwgCEw5CO8/Nbeeg4+IYKMS5DdOZc2q16Vw827KT/ti2u0OAhecSSLq9ERSDOAUvcL7ynXdMmMTOxtkN99krD0E3ps7n//C79pV3tqEoOB3Fcbk4bxhPHetxfSrrQFoDlKwDYURPNgs2csFEDsrvPPcTjzj/4O/9igPx6nqebz0/AJB4OEZcKvvewZ77P/7Tf2Gv7w2cYgHACWLBvs7jTz3q/r2/9atQT2MACDWG0gDyhHSd0f9mDrCKnN/47/6x843X7qNooCEcO4fyg6CyEJaM0EdItI16WT7w2ENO4AfAP04bmjlpMrNz2qgwAiCuTcKBkEbmret3LdeuIaHN09gkEF0gO13Ql8MIncwq2hzauQVg8LBdLU0QwHGcOtNwakbDIcBvKsks0mNoHKIVCNIS2XpzjxN/NC++d6TaaKoQJvTovWX8G/bb5rjb0/FJQVnDuarlEuutwg9trQvickLY/kEbsMY5SuyiLFGU8xyEBTSJZsrrgHfW6X5G6uC8IOSkE/EJTYQWCje6/tGqwKhqOg8E+TCUum5nHigTN09ZMeaLPwpYWsT6Q9Q7mkq95ANK59IbZ9aApUYJAAI4ABT4fl4O2z0p5T2V1HSz4pyWIMgiuKF6EMicIwLhCShRqESTYTdtD97JZ5UCJ5Tj3R25dRDJ5UevSLXoa9nYRnTT45DBS4xMtCpFKCPEaR44K+rPtuY+GskNI1JFMz5nX9DacQ+g0+705aGHzqvV6/bde3L7zq6cOrUqZ86cQRl9FcB0pSwBrq7fuC3/87/4bRlNY/nrv/wz8qGfeBIQHso7b74qkygL6X3h0mVp1Ft8KV/7+rfk6996WedsESZPn9mQv/FXf1HdCdGDbBltX1oyCCbb29vyxS99Fe0eSQVAloGOI5ubG/LIw5ezcqMvmDfrzY5jn/Oh/My5cBTq6GMV6RxHAEu9jYBtw15ffu/ffxUwRRc2Hp6NGVxDHAIKexNA2jOPX5SNjVU56IzlD77wNbl5/0BObyzJr3z6U1KvMRog8QSXBIYg3ewIxaxDdoMgKyEhMAZosKBs9+tv35LvvvIWzkLLjCMfff4pjIe8gph+f6NAWm6OWWQ8xyWH2iiwsHxsP44bBqv4+jdfUssfxwoBUq2RGC+cH1VFP22i/2j5omWV8FWulhUurcGXA7kR22n9Yt50OZ1EXBQYzYX6EGl4viTOjt0/PpIp+pYRAQe9nl6DhGOFXB2LaF8MOlahRnDF6wEAyDqeLh/AeWf4neDET725oDCIsb+h0RBd5INy4vrhUgGcJzgcx+h/HRWLtEiLtEiLtEjvO/3o3xP+evFJ/3/Pzj901HvenLju/QZf4vHeKHwPou+9N+3u/gCeHqS1tR265un2NuDpEcIT3wCg7uHpzdde4y86fo+XpTDqQ2induJ7JgA8zedFQNHUhAxckAvNfDizkVuFguC8pZE9PByY/b2OLdQDu95sGAhX5DO1Ey5Ym+aNB5BInQS/uJGNBY+YC7mmjsnlXR804BV0qhAe2IvyHOBTyrkOfrydvb1tE4Zzp1Sv5zY2Go4LsvjDr/6xAzHhAJIgoQFMtOBwbj+pCaobVJLBFbcLA0yAXvTm8Nx9+tGLbrNW5tpHOM/MmUVTSztGznfcNE2c8Sh0ewOgHxSNcfKAtxm1sslDJZfzmjm1r8GJgWU5aCtiF85LFPFyttcbmi986y07DgE76QzaGH9zHiecn6WmqmK1aB67tOXUi0XqKCeFmtSFf/Wer87jMnE6NwXPNa+/dd3eBZCgToaQwuxwVubL+U4cSmQuWjXMz7/wjH3+iXNmMBjiM2Pubh+a3/vi9+xwFEIzATYghui+hAcozZqId+HNzHiuP/dyAK9ZQmAEmJ+Xv/VXPgERBtGP4xwA1hc+/435b335JQa3UPHHxT+rpbKhJYCuPRCi+N/Ima0V81c+8aws1asoG2EEIhCfaAMgL8ITByFlKFodLylYIejYYRB7FGa3r9+W/+lffVb2uwOQ6lyKEJn/5a99Wj705BUMUQp/AAzIk/WmiGSrUUT+o//uH8vO0RD1m0mzWZMiIOtXP/2TcgnAwfP/5u/8ofz/vvBNgORc/u7f/kX54OOPyP7+vloWhqMxLWrI14GQpoWLVyAj24UQknOpoQy0NLD0XPKY82jA5BytKAB3JlCxvlaicCrfe+kV+darN+S5j3xQrjx0RvOikH9gZSAwUKCqGD9xmeLrKIxkiguEypmuVHzPwBc8ju3OoALjQV9uvHNVCtWGlCtN6XW70j5uS63ZknNn1rg4sS5SfO/ernz7ldf1vA+d35K11WW1gjSKtCwF7AOJ5q5cu3Os5YnGIwAJ3fQozrn+U16Wl1e0DATfWPuazZ+1Oy0xrWZZgjyAjzXEh+xjRin82tdfkxHglQfwPGwj/I+E93itkIQ8kB2HAMePWpXYfkwEYwLrUr0sJYAZ3cuwSY8lROiRmsdc1x6bjoZ6LM+BS0fHAy1C3I/7qOEVJ2T5aMDF0NdzoGkULjJLKmAV7cv1qKZo8/4EEMRjUYcrZ5cULhhZkEBFUGQ7exhjtEYhW8ARrUNZ+TgmXYzRUr4oQB8p5LnoMNoA56oC5v1ikV8asrd/LL//hZckRX4sAUFvqVWTJUAU54aNx2M5AEjyWmXwkpzrqdWQ4etpDex0cI1g7PGimoShHBx3dK6WgiIj2uAc2mYcP/jjDQjCPrHRD3IS5HwdzyEgm25/dI3lmlC4ONF0bDNa+vDMwuE/7SPeVMAzA8ucWmtKAvjTflykRVqkRVqkRXqf6T/J78kDS1QGUFk6OHjkh871IHz5e1Onk4UyZ1pdbRvX3bIf+tCpbMP2tnT7F81Luy9JuVwyk8nQFItjCHZr1XqER6VXsqEfAsByAA9aMea2ElXMPD+3IwBUENTwEMmbyBnPctZJEjPLAZoATwF+rQvFnJ1MJu7d3V3TG8cKULQGVSp196HNJWvnkS0WfVsoFO08SegyB1KzDNhg//Ar33EG48RZ3Vh1nz6/4vy7L3zH7rUHFkDjQAC5YZLQpc7J+x4XNDqx9lCFcc4T12FKFbJAau4/+K9/zfnkh55ywjimqodWzlG3GvAE12ty0yjOMRDDKJw6/V7f+e3f/bxze/eYFht7emvT/dmf/IidAYJi1I83kemNhsYAqOFcIBKUxdy8ddv+9m99zgzimLIGsgjaEuIDwoomHeN4rg0Kvn38obNc34jObA4FTjJPsSuOmM0ZwhzngVqCWr/2zi27C4ACY6GslGW8gax/QjykmIMwQ38RqFy7tLQMILK2fXAkw2HfUvCgzCgIAQmCnWoL56EFinOh+BYFNBR/5DICC0UgG6Zcb6obGu9YT4cjOTw+JBTSyiW1WpVWB8M78hSmrCxpcpZE82OAT7XeNJyDg6w0P7VAIc0AlXrPnxDC2+u6Obvrr3e8KYpxjAo1FhV5091JXcRmnKyegQaPYdkVx3DMHMdOIgwsvsdnFN8UxXpu5MU78gQnLjAK/QhxTSNnVjbCFbLQRHFJkc2k/YL60l2JMKiF5R18nIML/tJqRPc27v+ue1rgqMj2WF6IcGKDC0QfjWNpAyg21xuyvlxVccu1rwIPApx9xPZBGWjNoosby8F25jlyyI/5Ogb54vPVVgPCPAewYokSuXPnrli09anTpzVi4c0796VcrUujVjqxomUin88U5Nev/f/Z+9On2bLsPg/b+5ycM9/xzlXVVdUTmqhCswk0CRIgJUKiaCrCVNiWhLAcYYaCUoRDEfYH/wUmHOHPDocddsikZVmiQIXYpKSgKIVEBcC2QFAEwaIEgo2ep5pu3fGdcjpDZvp51nnf6kKzATb6gv6U+7158+Q5e1h77X0yf7+z1l77a4BtSUhKL7/2eoRnV/9//+//o7BAqWtlevDgbvq3/tf/KoSgs9SoR8da907H4fHDh+lr33z7mlByl6EX6dLtu7fT7dPbMYd0U3R9mNYTCbyWGXVq363LTrtnk+6Y1t+i8wqSbPS7HQTtm994O40j4mBHgOLlmFKf4yBZNq9WRc3IptC57+T1gYGujR6bJMF+PUiotKw4ty2rW5+GKRoIchFWmyC4WrokQxIvCL5jwl+4alLHDbl1/J3T1q8ZMAJAXJMVk/eVmyfH6quYP2VYkmgiffntx0GQvC+9rz/36fvpMx+/e03MmA+DYTqAlA5H46hrvVrHvWPQE+uPNYP00/L2RcumOnXNlG6NZKRHHcEbjUd2kXLeU/bde8QT3H9csG8G+aiaOt7dSNkx5Lst3HclZxXtV1ybX16kxcVZWqGDrpf7tE/7tE/7tE8vln6X3xN/bK8Pf4/pF37hF6LeGwvUX/2rsRGUKf/Fv/gX8+c///nk6wekKPclXoOvfz1/Kn0j/Qe/+mv5+fPDPLu8pNxL6QHl/vETeAso+j7oYjBYFG9flnm4WoG9j/PRURFBJx7cvy8CAPcvRZk5rSER4zG/0Ku8q0TEIKuh7dXFfF4XuskBGIqzx4+L//A/+OvF+7rngWH5YS5f/+yrvT/10z9dnhyMc1UtiqureVkX/eLk4KDs93O5uliU/95f/k+Kp5fr3iuvvVbemuTy13/jq0UXUU5YA6YEBQDwegCPsoR0gc5B8RCQUpLmUpEShJt6d+8eFz/7h368vH/7uN9sNr1B3xVQYpmdHnHgI9B/2pbrqiq3VLZeLMpfe+ur5aOLFeNliPNReWdmqPW6gPJk/8Z94Gq5KedX6+JyUUPedvmddz/IV8sVdYcuwE1FMaQvkC0ISwuT6xeAmPyHfvwTxWTcLyANWrvCqwvAngGWkB41nMspBb/y9W/lb777NCxIaN1q807CBCjsDQVO1NtKkHwiHQ5uedNscrOu0IAgkv8BRiFQgCaXnvsk2afyqArcBSinPaiLGMwClmOOdsTOdUlFGgzH+eDgABBHu9TXABLhjUI4iImRFSkMMHzl7km+ddB3hmctS53VpsiQn26TK6aGQFvALVEYTQbhaieAZ0zC5erps7P0X/zSP0xPr1ZUA2EDEP7Lf/In0x/5iU8D5iU0wrwcewD9rf/urfTNtz9If/Kn/0D61V//cnp8uQ7w+qf++OfSP/9TPxbhoefzZXr/g2fp1q2jICyG/FY3okrBv9hV8OgpgysInA33XQNC6Xe4FI4H3WJ8o4/NafdgdhB9MFKeupovFunZmU//qyBSRlGbDMZB+kwV9RbbJv3Gl76ZxpCbT772MnV2eycJcJeA0zFkZ4Psl8tFOpkepDUg9nI+D8ArmH757jHl7seeU2dX83QEiR0xHkEa2yK9//BJOpvX6VvvP00/9ebHAekb6u36MJ0yf2Dc4z7EYTYOF0eJhmPw/Pw8Bvzr33qUfutbD4Ow6qo4m47Q64+HXgr6JAx3CG3PqHmugXp8toCElPRZV0xpS4r1cfdPD8La4Xobr3HDcYU503Z7JUkMurkmfbdORprPyiHB0M1twbj93/+9/zyVwxFZO4LQuUtybbXik1aXOv0LP/Nm+hN/9CdlBZzpyJQXbUPrm9U6XyQZuon6vMM9newPU5fzvjtGFUShDqJpoIwgR8wFCb1zwY1wJZaO9ybmjeS4IxwtL+uxTt1NO8KtNJIxSZ83dWcZQ6RYg+Rno9p9+Wtfi8AmWvb8UpIwTqeTkKmtdVeUrKsfJ6zWVmSgZttiiOMatxifmY+0yc3ctX1NqjynEtSLX0s3hF9SqwyWtVO+RefQfZAuBfCU/3mNjx7vmIvKMpv0I8iHe551vd2nfdqnfdqnfXqx9M/k9+QHWaBMb7zRWaG6EOXpQxL11lux+inS2YMH2Z2g3DzXzz91epp15XMDXT+b5vNZXs3mebq8tkCtR7kaV16H8AzzcFjnQT3I9WDA764R9SZFv9/kMdcbiNeI98FwGBaoFnAupwEwlP1dv1htN/mDy8tytQLpkQ9iUc6Op+XnPn6n+NwfeL148LEHhuUue3lcbkAAm01dBkLvbamlV0x6ufy//N/+w94v/4OvQTjcCnZbbo3Ilw02jnybVn8w8kqlAqnzPygPeFBCRv7g5z5T/m//zf95+eDevbLdVPoYQiRyuWkqBN1Bn/oFoEDk0AMhlKCl8v/8l/5a+Rtfe5SbbZv/0Gc/U/7v//yfFe2BQEAM20ILTvA2lEF/dvkv/T//cvFf/J3/UXKXAWBxrkfrAwgToAcSteFazsPJuPiDP/ZaMRsNjT5YuMEtdRlxQcHdM9c9m/LxuF/+5le/md97ehFYyQTwcY0UioaV0UnIoGgTsqLFpQ5xRFDaLnzqTYX0s0XoOC+cyq5p0UVQMKorEGMBBg6+RQYgkgA2UJnEIiBTACYqp8xwdzAdUqgw0h65IWQKy5/CG6hASxSJYttYtyQghyBJIOmgekN+ymsdEKQJcqM96pCSNRtIBOVivQlnXUvTrU9yc89NZ52grP03xLKyu5Gucky0/vStq7MaaP0JywF99WH8ECIU5JNzWmfsWxAQkhvUjoeTdEIf6m2dJpNhGtMuYoQFQauJ+Q0QAUxOgxICODCPTwyUyT511jSxp6PgGh/lM3qgXbQG+wp/T1/6rW+lt37zO+ln/vhn06dffxD6EwQbjc8xCO7vOVVJOc6IYalfMs0n8jlRmk0FeZnQvjJ4vYw9pr7yW19JG8jAmz/+KRlYeu+776Tpya10585JyOsYaeFCcWl5eZH+u7/7D9OvvPV1iTjZ2/TSg9vpf/dv/6uM0fVDH2aSqwwF7/bhyaMnEbBAonHgZq7o3byHR8fptddeCfIsgTA6ngEKwlWT5uhhyCoBXc8hQvaFwbQsFaM7wD1EZblYpv/sv/w7aYue1YyEXjJmPgmQWpGc3IYYf+Kl2+mKuj54es7cqdPVogorm/qTeznXKNh9pgwHXXsx9rrpdbrVxU6CQXOdfjjXWcq8yDnmkz1QZnWi1cxxVjaL0USct3/h3mlCVzF/1CN/nvWShMZ+LAxYAqlz7nhNa+m4P4g6IpE52gti6Hwgl42QvC8dj5BR+fhzfmt9VSZPWqeH5rlxl/VYXTw/u/jQRVIdRXlkCTJ70wxjs4kHF7qsct+jIy+6x5hr8bYQVdvYp33ap33ap3160fQ7/p50P2o/cvpovb/TsekjnyVRn4/Pu93Xef9U+sY3vpF+8Rd/McjTAhL1v/lX/pX0Uy+/DOzmF/Wu+Yp8fs7Pf5eKQ8rKqHYz6l0s8nK5LsLGQuJKXq/XecIvvIzpEmSVq5ybpikOD4tieb4ETRfFxWpV/Mf/8X9Vns3nGZwKudiWDz7xSvknP/vxYtu4ee4qNteFPLlFUbmjfFP0e+ir+ODJvFyvm/I3v/KV4uLinHPCD6jVZtPb+nsPqdltN6Xmpi2kpg9r0UMPsUvAfA94UR4izCdfvlfcOpn1qmptNLxS172qog4q21AXoA1qlKFr1E09RswDOBRwK7iY0AGdSJ8Ce9im7nbbWMP0zrsPi3MtY1w34thm05QN5wegRIsCjmAyELVBWfRAz5/5xKvFwXQkijOEeIZEQAjbYgeSBG5l+GZx93hc/KOvfCN97e1HxWhoOHcHgs7yp7tbuLyZGRX4hloK3b44lKWg9TLfuXuS/9y/9i/kT752J/aKArRxHoDONLQTMBrDg4drXuY8OsyGlRbcbepNqgB3EhlbWTWVIdR9Ap5/7a2vpH/49e8GSN7QB3Gldb/xBz65+8wnXs7PtR6RF9gXEeh0jQQxp/VqtVtXddYSpAwCQMGckeckUroZVatlevc995dpyMAgAuiPAckRErpepymA7/ad29TbRdBz2lI5OA8QSh1hJUBVTLIAxapNMOp0FWcyIBHUAUTqBAng69qX49lhBF9wU1GTANhNRd1gVZZuhDsmG3n7AFHJq+6MRRohn0EvBN6C8oiqp6WLMrFhL6NjUI2QJq4zgahDnbru5PLsPP2tL/79dHBymn72pz+bZqMOkGvJMLkJ7WLVpKZu0Q1khGsC8rqtQn+u05ov1owDBA6dqE/720D4KgH6fB5WAoN1GH5blH9+uQxSFyBf0oxMi+UqVVyjyiB9WpnGI12+OiuMRCSmoNrlwKWOP/nmJ9LR0TSsac4F4fx4PEl/87/99XRmdDZnJvrVDcymYlyYLOpK6436VYeOjWuTyBVjYR+V4Yx+jSfTKOfgGWDDto2s6Kg7T9XzyUTCHEQ9+iNtcJwtyGmKeqZbQyYPVq4IYEGd3ZqpJnRpfcomsXG8416mLF8o6dapIcfvxUa363mliTXGO9rl2LVrrj0qQheQW/vE3OAuSzWkztvINX7j8TisSB8+wEAu10h55Fy3/xQKy6uWLc9rAYxzQarjm8iP4ZIq2fUhg/Ubca+VOCbGggzu67RcNty7uuT5TecDg46EbyCSC+aTeuGrKuaz+vObTv2HCyBj5QMQCnoTxdxyXMbDQUTf+5W3vpzO52uv7tM+7dM+7dM+vXD6oX9Pup96swdEiE/dcfeDdZNu3PdMHPP/F/j8PRe+6/ePJPeA0hJlkIk3fY+zX/+6+0BFmOX82sOHOb82yO+nB+nJk3+c3RQJFsKrl8vLXr4sr3J52su9DwYSCDlUvMpe5QH4gLfyoIA98RHq5IEX6jkXjvncFFpeBpxrlsv8f/0P/0bv/Yul0a96m3Vb/ORP/UTxb/3r/1I505WtqoremFamR0IDyM2m5GedX/Nh9ld9/uRR+X/4P/2l3v/4jXdlMRFwAvTS30KUwM1lalK52bVUAJQgoTkwclEOQTZuPDuYDIt/58//fO+PvPHJEkxiTIZC0rQzUl2zHmyRE0zjk/Ki2W4510C06nDuA7jmuqmK5XxVcKmYrxYQr7pYLBbF177+7eKr33gbmAEik9mJbngDlkFmgN4oZFkDdNtW7XlZoYpPffy18vTwIJBLS18kTy3lpRzA/8KofIfTYfHt7z7Mb7//SDBGSddsgXQESprC5IgcK7MPxRkiWhCu8n8pYQNBUdCQ1nYYYBRleppiIHNh76I94ToZxOTd7Nu02afhZd89iYM7dwCUCgVXkEbAoxYwF5Mjz/Xc5VKaQCRAnBJS3nwKH1HlolrAl1CdNnxizrtn+aQYXeMSjS6KmS5UVk3jaVAAEMmjRQZ8H+fVgO1FFX7ifLfewwXzuh26p00HRE0CTvNYwXVTASR5U5ddHgmYLIHPkqQgMbysxnFRTsuaW+AssZT0GdFOsOrap6nEUKnIaNOhN41/nlMU+xQydWDV/lmhT/xtL/ZJAthKJFzLMtSqQzti2NARmR1iAb31SIhm02E6mI15dz+iAgKmtY4/gb1EjjGxyVpCxsHbbz9OR7em6ROv3U9TwPx0NImAGMqndaaGpK6rdbhvqpPQpUQgeg7wHw7DGnF5MU9f/fa7lCuDCAVfYYSNyPfax16JCHW6qjl/gjBCWCXIaddZj4oCOfks6NcFVXc6R2S7cRNh102l9Jf+8t9Mu94gSIqkw/FxXvUgN5IdyflP/sTH0z/3R98MImYnsvNSckR7fr/SUioHw1gnF36qyBN57I/jFHedY0t++qzhWh2rbscl5jzCKHZYdyjnXmB8X0YocMf+2tjNnOJuQgrXpsV4+cH/nHDOWweCf441UsX4d+3yGQWGRYsrlnG+Oj2UT+uTBNzjuAlCXs45vxgLNbdDj5I9ZfBbJArftKks5kIO77+o3zbNS52uJUMS2qQ+rvo9EUWU3eTYeCHKoRNyf/udh+mv/Y1fSo+eXXaX9mmf9mmf9mmfXjD9wN8TfyRfIH1/nXz+QvrCF7oP7gnV7QRF4uCll74W+U9OTrLUSQplevhwlj/96ZQePRrH9eeTx3l2fp4vx+O8ffiweMq5yXKUx+NRXg2XOZ0bQGKdhwNd+Q5SXa3zYNDP0/m8OO+X5SFovOkd5PXqWQFvIc+QX96Vv9xFqviVDX+qXbGY18WjRx+Um8L9mjgPepz0J1pWyqPppNy6BsfFCfx2+6rrFnLTlPW2hQj1irPLi96jR09KQ4UD/cGOIJkC6LDZxd5OgPMSQGEABnhTAV7qlz5s1QRFZojFzjDl2qbKUa8HGHN/Jxc+bcP1D3BpSHT+AnGIGvtGkqZUEBGEKgCXsYkuYLBYV+gjCFOSiBWA3JIE8dgW7XYHjROBSJggSBvJDuNFfvCH26wU9+/cLo8mU3q9gQzukJ96YAY+rwcIcT6nW8ez4v33PigePb/MkhAtPQI5OyhDQhL62wHqvk0pqm2ImgSJ/OuTidMCIo5p3r4gi+cQj/+4pnWMXt9gLfTN+Rvk5GovSZZ5VShEAdU+P1+kh+dLrpEtCncFXrp1lF4+0WbZ0q8uBDLTAnJOp1GBT/bdnNcIYJ6RxSiXa5vm6zq9++QyPT2/SKeH4/TJV07SydERAFbLEpDUp/vkvXV6GAD76fkVpKWXDiAOAknx4mQ4JT/NI2eAS47tzGg8DGvQzKf/AE0X8WslErCOpu6PJPBlEADmRvjTMsGkoSzAmBT18F8AXeSh6iAXjGb032txnT+0Ecn+d+8gb7MpoAddkagjrqkZPgfR4FOMDZ9X83n6lb/zD9Kji3X6F3/up9Mr9++pLjJYr2PZgWS/VhxKLYwRMMGxcELp1qk8HCuLfbUh5behzXqZfuVXfi0d3r6f3vwDr6GDATJ6C5KNF9WGDvzg2KkEXRe9RZTx/Pnz9I1vfjPakuhJLtT19OA4vfyx168JL21aFzJJYr21ONnpj8+OkWt1BOVBQkjRR2pqqib94n/yN9Ki8Zwk3t5whboE/Fr13Evp8z/5mfQnf+anwloUpMA+IN+mrbtjkjJa580cd2SVwdSNEzqjrGPYJfLy2XfHWDkjjyU59J6QwMQY8q6GuocG6JV5qhzqznVT9gepQv8SbknKCnIZT34YP6MAaj3igtO2a4X6DdQQc4GLi9XSh15hyTPKnw8vbM+2jQToOV9q21D185UkVOtvHeecq9QUVs0PozpSt/JUkHZJW/SXVwSTUGjyeL9H38kbenIOBOGjn22VlpdntOt6sn3ap33ap33apxdPP/D3pPtB/tHSRy1Q6RcgRF94859ow5DmbqL7ta+5FurzQZ6uL32YZrNZnBuPH8X7167qYnwumXqUDuuTIt2+nQZXV7k/HOZef5Gr8aRYLteRt9c7ycerVX7Sq3LvqJcHzRDsvSxbw5rXTb6i3Gq1K05OJ0Z1Kx4/vih2kKgKqF7V4v1Nudny2hR5wzEa6RVbYNOsVwwMq60bHghwOBy4fsitm6BIvdLNd//7t36r9+z8UguQjAAiY5s7uITudrFOqgQYg36kN4URfyEUGqSArTShxaqBXIz6w/K1j72c//gf+nQ5GpZ9yUob+5RCeagXUCGCisfuYwSYDkacg9jIQNwvybVKXG93WpR0zqMR/iQwg8GAawVEyPVPPrLlKqTo6OQ4b9sW3Lct+q57Wq/zf/Sf/VL55GJtW1qvxHNQLf4gYkbgA4DlT7xyJ/8rf/oPlycns9xWLlsHZBa9bHTEQV9rlC5gTdBA/5CcNvyf+iSZQj0xeViq6AVAaNM2XKcf/gma3DMqwhDzkflpKeCVYE68RQJMAfW6B9D2LoUb1N/6b/5u/v/8Z7+ct4Jkygn+tZ78y//iH03/xp/9F5KhoAF4oU50J+blz9Vt1BIgrCsjKfryN99J/80v/Wp6+uiD9M//8c+nP/UnfybNDg4joIIA8eauEcAJypXzBvRGH3hTWK1XruUQtAekFazbrBk8AvipGnqRWshab3S9zsQhD5BMX+1n8FwrVdZojvY2qFFbHfn5LBC3fglQEBNq1WolcNb6YSEJRRSO/oYA13VS2DK+U85/PuFXvu5c1z/1YxLErq/O01t/71fT46tt+tQbP5U+C+HRJBJR7qybpGwBfDkhWbM/oTProd7ok9dCLx52FhrT+uosPXn/vZSGJ+nBKy/FGMeaG7vguxqOei3njMjp4ux5+vbb78V5n5Mw252AaXp0mO7ffzmsRAgR9UuATM6tIGDKR15lDpKjjtClxyER15pqnX7xC/91ulxvtGJG/WEJsp4Yf0A8+T7z+kvpx169HxYzPkbAjrgZGFPXrenGptXS4CKSA1WvhTPK80GrjWLGTKMC185duW8aRKOrT3LSBmlDiOi7/ZF8eN2XIcq18PEd4wOImB8m5wY3s5tRq0E+exfTXcpYT1g4g/GrC0t4y14XJmkRjIcUtKuboOMd8+s6j/JrHfQ2DzKKTM4biVLIy7mwUCl3lFAm/nMceYtZEe3ymbLqrZsrnYwex/zmg9e8Hw0wEqHfIaj8x8t69mmf9mmf9mmfXjz9tt+TGwD3+5A+Wu/v9Jv1/Xk+/IwcHx4D4sA67/C/4DZ4Q959BYRyh1/MU66fB9LNF/kyH6ajODbRk+6Yd8C2KCVe6zUFxuMiGYlPj6HI4s/0sBiSt85N6TL6pmm0CPkrza96a7wJcBYkpE256kGqNhn44Z5IYfQoNnVdfuEL/3X5l//GF0vNBIDCCFUu7kDqvsRI1zc6B+7JPmyX1PTIJ6GiRNhdJEjU6Ya17vWqaShDTE56R0eTPAHtv3z7Xm8wGRWvfvyl3puf/FjxsQeneu9Jv0qtOh3s5J12aYPior5dYRt5G/QqGxCCcxCxAToxXHdt057TlYnPWqLQd1UV/49//6+XT69WKLkoAKjkSwaUQKebQkNU2+zyx18+zX/2z/xzxcHRESSvi3TXorCmoW4IjmuOAGTZxd8SLgmLYd2Fd/IlCVtOjq+8L4BiIcjrwBv9AC9pGVqtK8iVnQKkcUEw77FrnQSdLUCp5thpQ1Gky/nr3/h2+q2vfhuk1ZEUOZl1vPbqx9InX38lXK42G/oM4FLZ3XSwtw7xJi3ny/T4g0fp2dMnaLGf7j+4l+7duwto1g1J4E+tgD/EADg6HeyVJIVjpOBSgGpnJBMKECq5IRuyTEe9dHw4S+PJMA2GvXTvmBnMZ61VrjtRlnp+lQazGXVaTgLUpahDWVGOYNdR9iQ99EKc9y3AP2cE0h5bp+83bouhT88pqyDX4Avq4prgoeEOZHPO2yHqs9OcU8n+Zx4J2XVLQdAcn2dPH6Vf//Uvpfcfnac//DM/md789GsBpM2mVSJuSVUW7Wgt08JgY5wSVCsvebt+22CcgvB0bm7r9TItIJju73P71iwIhXKYSUm8o9TRxflV+tq3vkPbroeShFM/x7Ojg/TaS/fDvZCRiTJd0iqki2Kbhu41hKwKzR3jfIz+dySgI1LuM/VX/tovp7OVTzg60tfpo9NdRyja9JNvfDz9sZ/6zLX1jZ4iQ7gcFrqYCvApQ31Mw25NEWUlVO+9+zC98vJtynXumuotCHFMB8lTToulQVAgYk3FXBikarkKGWvuCW4s8jFHqPDSqIAG9eDekVxIOm3H9lyjJokzNLglthXnIGWXiyp98OwiSF6ETOfPudPdgrqsIrP9DXl5tx98MKJh3E9Upo4MJMKlGHvz6SbpsVYn55wPNrq1fkW4VLouK8aCPip7V09HTK3XVZhOIKme9cU8dlw6xcS4Sfpcy+faO11mqWWf9mmf9mmf9umF02/7PfHH+fchff9v1O/0m/XR8x7HZ2T4bfn5UczvvPNOdjeof/T8ebjf3blzxx9Zg0sU6Syly/Iyv36c0nsLIJPBIwD/y+XSiG25Bsn2efWaprji1c7bopiM89N3n+beDBKwAXZZ18WqODwa8QtclUvI067aFg34pqlrf7vLap3LatOWdQURalcF4KoYDie6sAVBadZ1+eV//OXyanFRNPWmbNZNWbUN8iIE9fBDDlmClwzcUFekDlYoi37Z55I7TUKaXE8lpmpdewWxEj1BQGAWAY8hSBtYDOXNC07tD4fF/ZdeLo9PjozzzQvipCkLFNvWboYrrSqLtoWg0LRERXwGCOG4k8ERL8AnRsCLcxR2vya1AoBGM00xHAwzgNVH97oghs0InBLBKZpNU7x2/1beNLviu48vMqCHpoDjcD/aCzZhxYxqdk+hQahDzCYJY8zBicAdkY9DraK4rr0JJXEKPYiSAlR1cI3eA7Z0lQtXIS7S4m5jd2wH8OQ8BmyKQ9Pzi3k6u7gMAmb9JmfY0cFBOgQcS2YFhNGGtUP4dLlaLS7TuFx1gH9wmkajGQWNxGeL5ENqauz+UNp11YC3DuwFjSV/PLRH9ujqNXAUZJtvC0CXUFlWKwGy2HXK+RlAbZ18MJBF9Pm6buUVnEv+7GQH6M0ukSrTGGLmvlgz+ricLyJwhATzYDpMP/b6/fTSHfvTTweQNVm2AQMkTMzh1Jv041HCBkDdG0IOJLJaKjoHK0B0g0gF17WWCJZbSMkw5Ba4GkUwcy4XyKz4AGddEOtqlX7pl/9+eufxIv3JP/GT6ZMffxDlGuqx3/bNgVEv9s6JqqtXjI0DxigZjKRq1khh8ATuzg3jHHNAt8B5ev5sniZHx+mEflbrNSUB4Mzsy7OL2MSWO8KaGRNHY5cg/Gl5OU8tZNj+rXhfrjq9h/vauk1PLy7RuR0R4Le0v0sTIy06VBCKS3Rmv0ejAeXcu6kbE6PLrSEz82XNPC1jHy43zNVtzi5FqHLG2K8712U5nrPhIEGLYnNhdeymsvLwiBJ4Pfa6tenK5rHEzHnjnkfdnDOgA2N17fqmpVNZlNUb23EOS6BTkj9XYFqvJ3TVc+2WltMJc8P9u8iSVqttOuCz6+YkTxLWeAhAu3ePZ6FTvYAPmGNukDsejdMYGXT102XPByES4Ht37qcl5Oy9d95Pj55fpcfPLiMYhDoN0kN+CVbc1/RXkhn3CsfeIAag4OumI4PIHN8E5NX6G4FWJPKe47r3iuRKnfL9HXUqOzkd2n3ap33ap33apxdOH/k94Yep+/cj/8j8hY+6731f+q03P+LK9wU31u3c+EwPX3opG4TvwYP38/Pnp12+T/H6hk9vI5x4SjCow8tZns8vYQXbYj0Z5cl6FXnXo2G8F5fnRT3sjof1IOcD3djmhQHQ0jKl6e1xMZ83YtoCoOfPbWEMiPVmWWZ+XZvBoDA4OTxDslG2kALfIQUF8LHYVBCbjDySGEgWP+6Fa5/kHav5Zf+dt98rzAvqL7dgALA4ebf9YuPKqVwYUY8feSM3uLRFL0BIUUSX0MmuHI+HfX/7AVb6/0He2rxeVZAc+Ezu1i6BEwrGyB2e/NSDLvRObt8uJ9NpMR6OZRzF2cVZ7g+G5Wg6MjiVYc8NqmAIO6PsRXkq4h/9AF8BosAlut4JtwB/dFAiYVuj4SCPxmPkkRFxkQ7ogmikb8tudkVxOBuner0sHj87A/f2DYUegSD6dFDwZn3hnrPRFgjooy1QjmiHkYJkRb8AewYPp0BE7NOrzgATnFA/MTGlSV4XQAEOwUSSZK0dIa51IZJ4m4IUo6eXV+t0tVr76Xpuk41/0/EowRViwkvOhF/rdZ3rut35FN8Q6G4IGpOJ/wR65guQGZoCxmtQ5E9I6popiVFEF7SIs0uRGFDb7ReASv6ohouAeO189F/3pXVtKPQ2Ag0IfAX4TYDrjmz5VF7ypezWe2OdEexOhyOAeUewEMSqo12BpnUJgg2ucNN/3ft0n7Ke6BtJ8uKxgFUwjLIi5LlWBiPiDQHEkpnn5xepD6n69Ku306sP7kJCp7Fp6dOzq3Q4HXUgl+G0r4yB691UBKR5m0YQOm+il+8eRL1//ze+mr7y3efp1Y/dTa/dm2l/SkPalLjVEJnZwSisIurb9TFj+tk38AcVK2tvUCAX3StHQUCeGXGOfKPxNC0W83Trzu2wOnheUvHS3ZN0AZm8c+dWyCbRtm9GTJxfLZg5/fT0yVPIjkRjBHFYx5iPtf7R3nKxoFCE42dOLdN67VhBanpB+tOjCz6rZ/6C9Pk/+lQ/zlEJ1Mt3j9L9I6MgdoE5ZujECIKO3YT5yPyjFHXGHO/mUAvB7NN3B9J2lN09orQ27fiS8ctE8rSSIHD+esjD4mX+mIfo2wq11obbKHVLprxWeN8pN7KGXvgrS9f9mSSyapt8WnJ0J0TWkZvcxlnncFePDygkclTTBeqg7Ox4CglnXjCeVwstYg0EaxJzVHI1mUy5bxxfo1Z2URtLg3fQllTHBwPKanQ9bkoIoXtSOT9tr5fW1LnZGLVPstvti9bw5WFETi1p6xqCxbndrmVOuN7KSH77tE/7tE/7tE8vnn5ffk9u9n36YdLN3lA3e0LdJM7zs/pGun+/2//JdHl5mheLy5w+BklaLPJL6UFaLuf5clAUB1W33qmeTvLk+nihDw+pX4YLXt7wMpABQClXVS6GgzbXvBd1VTTluNC6VI75LEaHKOUWyN0r89Bf6X6vbNuGS7r9SeJ2ZW8E6mm6QAr8iEspehtIkRWszpflql6VkIO4BrQwxLgkowQ/Umaj95yeWOUWbANC6HGt2Ln/FG35PFhzlVYiQFRE5dVEVbe1Jh1xTtTdtkFsjOIteoIHxiP/sFY1EKXRaFQOIJFFsj23owViQZwAI3KpwtgSABFJGeIYEENLEpgkvJNgZJAZAJqWH1hdLx+fHuTj2YF5yC+uAdw3bbgXouoMaCnGs0meX5wXV5eLsGBJ2JSZQdEY5VHWfUb/QZ8U7yBSDFEGRImFtHAgJLIAyKwP7CWQV5x4D/kkXeJScoFh1XF4mMmtYn0IAMvpbFuGjtZXb9j3CbRP6Js8HPdjnyWBlmRN9yCAntKkRUV+zk0NJNHvC9ziQbdrRKI/gDifondEy0SbgGvXhYwAfII5e+s1n3xbZm0o8030WcVGWQmG9Zp8yk7NYUG4OWdZwX5Vy7JoBekkEN6lBowwCbZtU7LjsYDZFIok2Z8w7Tk6JOsP0kR+24lRoZChuNtNV0eD/kzqByprDeinI4KGindyDCXA0UZnDfAwIqlRX/SB89oObywl0VZkRxA+S3g7q0BXxn24jmajNJv2ISRVuqp36X/ys2+kP/QTH4ccQRgDrCMfuoc60BbgF/m02PBGa773DTcfa38ODiapXi0DbDsXzFugX6Th3IhWO/Btn2NqeQuil82upp5hWAMF2kFOBpMgrZITCYJudsvLS0A/JG44ZE7R/7TmuvOjczf7i7/4t9KVexBprZOJ8M8xdw2T0SWHzKuf/twn0z/3+c+EjpUMoUIm55Z6UQZ17DktaxKKG5e0bn7RnjrQ3c8mIH3OL8vuqiXfOIPUoo+2Wsec7Et0rA8dOBbuH+b4WIc6Go6mtMH4Q3zsm/eWpNt2lcM2ncPKsglLjuSSinTHcz5raURW5xZFO23bUCL/dWAMDc7O0WoBYR1195P/acXSOuRc0QDvRrzOxS5CpTrs7jc3CzbaovXqwii1is7TlnNuuazQLbLSjq6JXtO6F3LQrq6DfOuFHuPhADn2aZ/2aZ/2aZ9eNL3w78nvhTzdpO8nUW6se3b2II4/SqBMsQfU4jSv14s4fzU+K46qg1wfGG3vlB/eKp9wvp6M85RXOb+CZDTu75TTwSxVxbKYLkZlC3nabAaacgpDo/vbzY+wto+iKWo5EGhn69ol6t2V0KAi1VwfkYM86/Wy7BkLYuDvepk37a6UQO3abU+a1KeCjRvmgnV3eavvEAQMolC631NPS1FJXh/Ci/8kN70K8oXo4tvepgGdQFogPNSUe9u21iwFkDdq3w4MAGuULoA/IVXgDx9dp7LZ1KAD8NLArVjpW6+n5Yf65SgWce+mXGy2uiJaCAAGCpFkeqIGFTUQDOqjW6IQazF0uuuddsWg3y9GwzGgUke5XNIPuM4GkrXTkFC0TVtMp2NIWlNczedFs4kQ4gED5UVZIyD68cl9AbLU3ca8BqBwrYwiAts6UdEMmJXPLcLrnqTrn+ujuilBTisDFCFFmFkkOVpUtvHE2eIKJUjUWifY6sBpMlgIQ0vNuza7lmNdM0cYsNmon3WRon3q78AoolO14lAh7UrQfPdsuPSRLyTiP89RgnYQnHfr6VySdNcThHYZJRRUG7LS1TgW4flZMCoQDudLzgdpItkX14Uw5AGAvaZrWCyeIcnGw2rEeaUICbqKQwc3QDj6TTsK4eWO1EFSrtsRfHaek+a1buvoZI89k+ib3ZAo+Rd9sUXyGyZcK1oQJwrEe2je6tQmddp2JPtHb7juIwN1Kbi2nwJ+x6qqIJ6cMzT6wLU6TnJk87a0tliTpFzM5DsnB5CwKXNzkG6fTNKrL91Kp7dO0qA/ZD4sgiQPnfG2N4AkCboV3nYhNeo/pEIX6tG5ueO84H7LHJFQSQLM1VSrAOCSMY+Ho0FaL5ZBuF2P9O/+lV9K8MA0Gcju1B11oAs1rGVGff0xCNRPv/lKt5eS5G2rOyTZY1ZD8SBvPQias0sXRAmibeteSWVkNMIjRBQCHbP7mqz1IP66snXEVnIkIYJMadmhhiAPDrx3GmOuzgeTSRA2+6ss3bxxcjgPGDVXgob0nvJ6R9yUVcuQ/bF/MSrej/YBmbZbvli5rx1E23HMIlgFOo878frcrmkho+Oor4EgxT2AHL481kU0l24+3d3vihbzCHm9H7jRqagLxrKez1N/MobkuYZzTd4CsgYhpM2OhDKHdIOVoEaP9mmf9mmf9mmfXiz9Dr8n/mx7yfcflPKPRJxu0m/91pv5jTfc9+l7STe+4T+OaG+kb4T1Kb0ORbo8jHyLw8t8MJ/l1Wqe19NlTs9up6nvkKhqssrj9So/GY/yydVF0Vy78RXLVKz4XT4Z9PMqL123FJYoSYa/1zvQX2+zyVAtA0gUC53kd5tyCKKqQWxaoADo5QB61Pqwt97m2t/sePALKWh5A7/wC13CM5BtA0Ha9V3n1K2dgm+BdACGvWrd9LWEiXeyC5XACjCnApDRy6klL0iAAtvd1p2QSn72SwCu5gx0snUz3mIw6LtkBfKxgSyF74yhyim/7W+3bqYr6O+IE6BJbgj5AnCBQvgcxqB228qmaA/ILArjAJARgR2QLfehmI1uibQjRoGgQbaGVsl16MzGDXmll8L9nRax3mQykITk5aoRQ3eEiL8WkoJaUViCrABekUGgTh30NggZ/za0KhiinERRIAYUa6lDsCd7lQ26nsN5J/HrwLuAPohXgCTAIz3hPGDLNTuSn5CZvLSYBZEXlwtAap2Q101uvQYL1JkOgEUuAaB1iSUFo8E5bJWc5kMuuxO3htYXQa1tmgkROdcB9K4eahW8md1BFwNLQKw/qrAPHdkQhLoexr5YrdfJFnXKEwWQjsW1MEGwvB6CciGCJXAxgDLy2K61WC4G0WS71nddLkBlXFP9nRVpFKAbAKwbFRm9KvWJpWyUU08Olc0qW1TmP97hynHNc8pgWxIRz3P7hS7Voxa26DH5pHwjCMORmwJDmOyXZM/gAlqC3Jj3A8PFz5v0xifup9mAOslnecmp7ek65hMIx0P3v9FklKplldaM83JVhzvZ6elBun/3dmxqPB73Yk8p3SUlGVuNt+RV6YaGd28nowb2BwJw+uM+SbbHuxYQSacmUZgT1+kDHfMW/Xf/g7+ZLqsuCp+qidf1eOqC6PEf/uwn0h//I29A/iQnFIds6CboF4oWoT7ETxKlbtWB9y73KH1DXzGW6o25wF9LOZOEQxKn25pWM1/WLWF2DExhIeJYAvQh0aW9DBPd0lfvFfefcr5savtJXntNPucUQxjjbD3afZQt2qA+dR+Einc7rSVJo7husJb3bva6c0FC7d5hYdGiLV1Pd5C9aCtk5QjdhCWKRoOgcd454b0T94ukkuNK0kUJ7/DNap0Wq1WaHh6l8cFB1CcBM9y985GORp3MlCizT/u0T/u0T/v0oukjvyf80Pyg5OmP5PoLf+F3Xuf0w6YfSKAevpQ/XAP1KWjR884SdXlNoA4hUHMI1Gw2j88TALBhsk9PT9N9CNO8389aslarFSQJorK7DNe93W5e9OqjvBuPi7sHZf7Ge+8B+nt5zW9vXaViJIrwmF/6YaohKGVpsHEQfAEdyiMRgg+lh0XpuojhcFCKeYD9Ue72uF8uq6rXH/fzet2U48HA873pqOhdrdp8uazKIUQN4FgCXMA6/d6M+i/W67JXQhL0ZgM1ACjKQW/gw2Zw0q54Oq/LeyfTcjQYlCezcWyGG0H04C3talcMh73e/Tun5dV8UV6uFyDI1Lt3+zRdzC96g747/aZyKqvT168ciZiK4XhQAI5zU9l2r4DgFAD3YjwbKwQNg3iAV7o+jtAXtKv8T/+rX9199eEFiCobDQ8EogVqV2wgeuIiYWJv0Mv/2p/5XPlTn/kYYwNg4ty23oSLnlYtSQCnADQZoqZlSxDnMHIBlLUDtEKqEC2AmVY6agFubxrF8ZSWuDgWSG0hgf3+GFKlKxpdhznqhpW1zDBfnbI+8fbp9D/+yrfyL/9//176oz/16fTZNz5Na1BEgKpZqJN6XWejm0/nMiVIFugrSBA421c3tK/Ey8US0tJZZQYAQbsmaNV6Q+8CmAvyPrxvfMJPnRFxDHC8S/QVoM+YR1th5ZBEkVfLiyDZvCgkSE3so9MCRrUAyBg473oyASKDmyC7AS61Vgy0RKACrV+wSQYLkEsfGOqwRiiOVoswKDCtg9BxXRenAMBIp7saVfKZ/vC5pS5HQNNnve5cvbQ4SSYDsKN/6YVcI0Aw7QbYta0gSfyhGzsYhMCRRQZBrXUIdtW7AFf5PI767avX6G9drdOXv/T19A+/8m76iT/4RvqpN19nbCXI1BYgX3Lu/NXwK2jv9GsbVMWrIxuhP1rkZo4y1q/IzbW7mbJtdfminpCHaxIIwb5JYiMhdb5olwpgbyZIwf/7r/zN9PD8Kk1GY/SiLru6A79zoBveT7358fTHPvfpmJfqW/12pIDa0JFyhtuneo1+dOTLfqpnMtqljgxEGbTHsToKvfPZHsaYMo4SmM7i1BEQLUFGxtOKFeNDlUYzdAxUjfWZzBuE6/qz4+jo+ICgI93qsLOwxTghqNYh51xYqaydORXjEbUrHuVpi5nUneOz1XMDmjty2U/XZoUlLXrSJfVs0tWQ77Agy87Dhu/jsHbFQxn6wXlnrdYp9Wkwk7B4U3az1Nq2XwO1T/u0T/u0T78/6cPfk5sfyx8i/X78BsVvanf4YcrpS5CqN5VlkPN3dbbnWNTNK475hX1SPAMXdJ/zGe+n/FbzOZ+c5vzOe/yeA3MC/fm+zE+f9YrprMjT2cxfetI6ryttGkUxGmf3hYI45VxbSbMpGy5IvFLuou0lt1EyoFs2/jEIodUFEBKz2fYAVmAd6lg1Zc9V4vzqSxAgN2Vqcm9LYZczRRj0bdsDjcJlIGhthqSB8NpG+OlCAZFGBHiIBHzabqreDlLlavnYc2kLxSPnpqFC7Vp5J4ICV/WL7Q5GiHb6vVFR60a420bEvr5oBEyx2W60aMmAih3oG7lEHGA4EY8RAFVhkQHwCCN9kFTu3B6o+Hf/X39199Y3nqBQHejE0laziQiFQFjGAXpEPX/+f/mnez/7uR8TnNFfbV2lEQS7ceIF5UJExCYpC+dijZrIDRKEPLbZDZHEhkOuWVqMtSF/WF5ga0PaqJUvnn5bQBcqtdaDBPmE/Gtf/Ub6e2/9o3Q4G6Y//S/+sTSdHtO2IHYLdr8mXLHcjHYAn/RUVBrAq63XsaZlNJl2bkQOveZGkkvsfLLvk3T3zLEXihhPyrmmIsP6I2qnX73egOpddwJwFACT2zrM38HGDjQGgLwG9ILhDjDql9lZFAKo00fhYYBSZY5mLOPg2bJyADwlQ9dyNY2L8yE9k1nI5TQLUB3AlxzKSU4BuclSAvoA8QJgtUxbWs3C0mD70ZbydfXYjmW8NSJBkuyboukmF5YT6yGjhLGEvAZAty2yd4QE/dBGyKTsvLrNiPlMYfN6SRLhnj6/+T98KcjUJz79Wnrj4y+n+y/dDctNSEPd9qfVaoPsl8+fpHa5DF15O7g3UATNoH/KPdBVEB2vItiDLSkKxLGRJIQ4QTxMjeSKExs6o5Xu9O79CKjQrBfp3/9FCNTFKoJvROAP5LZ/Rkp0tFfrKn32xz6Wfu6n34iAGuGKyT/774FD7rRXhiBG6FMHQOWO82SLdWTIYn2SOq17ISRSxxpAb2fmgJaXmKPkC4LCWPiVGLrks+OphU/Ll6TD+eSd75qmm7kkwbPtqlmm4XDMedqxQ/yn3mJdEfXEGEUbSOV17bnUKaE3xX1Bno48Kbn9vM7Ly3ojih4ymM81T03bBZSoax8g5IjiyMUov1mvu8AUEjZ14tMsde3XLHVZPh4uUJdtd19lXX/tquO7T/u0T/u0T/v0ounD35N/CoH6/f7d6X6lf3uijRurFCzqO98pdOHbvdMRqA/4RbzXXfSHMT8tnoOzynwKgzovLjgG2oSzl+/86s4X/F/kZbEupnmWV3G2KCb/BIHiV3ZIxqYxYje/wrwPeG8gcQWEitb6g74R7IJAAfaCBUCcROJlpTvcdtsbDoduTFsCDWUOvoN1h2XbVL0R5ZsthIfzgAtKutmOUKktIFJFAeYBGpQwGA6FCiV4tewBdiRh6IQO0zbAUxTT49h6IIvWuSs1EpSwOoANxAkyJRPgv7ZtpAlh+lFtwLRw5eOD66qoimbAyQAarxeAUxDMIPdBJJCuPETu/+g/+hv5l9/6dq7EY8jgGjKAC9ethyOQIkAt/5s//y8VP/sHPyXe8R9ideuV+JRbQJims10e0Y7kyvZ8RBwTIZCmEdYNWkjHkBwYBsjipIwj79oGThgucaF4MyA/BKwNa02Pur/yre+kL/7KP0gv3z9JP/vTP5GOT05Qt4BUAmKEQQE6dVmPFgofW18D/87CAMAGUMZTdsChuW7Ww/CuFx753MSLASOfrkOKaIq6GTVVSufjXrId+xfnyIPQfBC825ZdF1S6zkNSo9IYMuuyTkcobhGBqkBWUuJFzpBBOa34hrhZt7rQemR7ZvQtFMyRdd+QHQWkZDQEEQ/CqEzj6SGVq2PlJg/ANPoE6oy6EEf3K6/p9uXn0JNEQMAsV/eQY691bV9bwKyPj6FL2lJe64y6HQPrj/9sryOHnRVQHXDhuq9BwtSHsjPFt9Uqfe0bb6ff/Mp303BymP74z3wu3TmZBBHYwePNF8kqeHPiMohWQn1aHt1YV/B+bWmjP2HRiQId2NdqGKTmWhbHVRe1DeTUvjsX1qtl+uv/5a+k957P0zhC44f7aLjnrao6yJnW65/49MvpX/+f/olwIbQJwX8c8C+GHDnUP29R/mZOKb2ugmHZVIybxDXz8+UQsofkltcl0XmBHDFeWnJTFxb+N/7hb6ZBqtMn33gj1ZucruZrSNIGcpgi2EW3GW/Xd0d+vlhFtMLJFBIVojpm5CXfcDQM19P50qh3DS/6g8p78XWD7pQPfRkdL3TG/EE8ZOvuF+4n2oa4xphSM2PgmEffnRAcBxlmzMLVMUNkOR33Fsn549pKLVLK25InyDhKMr9lbcP7Wxk64r5P+7RP+7RP+/Ti6cPfk/8/EqiP1vXbj28sUF8f5PSpT6X07t8DLrwCyJRAPcn37t1LT548y3fJ/FSrE0zENVAFBOokn+aLfCUx4jy/vhCoBcez2Szn1TpO8oMMhuLXWQhHRn70S4lTGg752BRN0wIph7lpV2VYoQYRkjuIk85o3bHrqOreaDSGREB/RPNpI6GAAAn9gcTDnmSqx+c4T7L9smnrPsBQglNuITcAIjDJtgC8Aen4J7SILZigRptNL+iDUCJvQRJIDtIAkPQgEtQo6oZAoR0tVGAG8vlZ1MR7F3yCdz4jlQhFUiOy4iPV6r5msAj+A3+pN8pINLgIxSGvIdl/8a/8F8V/9evfMOBCnO8ZnwIOoVFoZ1AHkQ9V/tv/xp/Of+LzP8b5Jm/qtnCBuCTMcRV0BUJCDImfzVuHxEZQHZBpxz9Su6m5ChAsh508AEeDj23WdZFjnKhFwAWp+uDRWfrP/5tfTbePBvnP/Kk/lo4OT6KZsMSQTyAaUfVcH2WtXIx5zsv1cOEveQ00dSMUcEdwAYGa53wiz5BGVC/4rKTAuyTqBoDfXAuhoheUiTqkz6g6ACGlou2uXGQV5LmWAyJninPWLTCMKWRZQSLEiLpEpbZhvQLSjojsApQ6DQSJkiKjC+o6RUY+C3Sd6tIB6kYAZResWq8uV9ushQPyg+xdvV0+BerKXJMuUleeuqIT1Ev5rsZOF/ZXq5FWM0/HdPqwfJyIOoLEmLjAHKPlrj1PuG7GfOG+5qpE9WO71GO59fwqXOYODo8AxLo1dkSo735S9Sq9/87b6df+/j9O5cGd9M//7OfT6fEoHMacQnXlmpyYf/Eu+cvqiba0bAm+DYsdG9uih4rj6cEshsF5FPqhbddcqTvlNd8OOXSX+yv/6d9O3326iDExuV+T/TWAhJsiryFRb3ziXvrX/szPRgCMXeG8offMMWUajCbRl9XVMs6PJgONOT4uSZsguco9CHe6zrhjaHnXa3WEOogUZ8vhkGknWVBe5JbROJ8pr/teN4ckHVqqqMg+WZD7pusrY+acUjfOK9slT1NXEa1RHSyuFunZ2WVaMd6PHp+ni3mVns9XablGhzWzmjLOW62AtfPEb5W4r/y6oh2bi7HvZodjLCF2zq0ZpwF9MF/MK/46i6hfM+TnfDdljAaq1c1jrZjUbz3Mbx+CGKQk7hHIn/PH/gQn71rcp33ap33ap316ofTh70kAp989/b789nzhC9Tz8x50n+/c+WI+ODj4sG7XNQ3efjv3x+P88DoYhJvofvlqUqR7KQ3OznL/op/Tba8AI3q9fHV1lW/f7uVHj6ri619/lF/7iVdzb7XKT1dlnpJnMxwU7eUFZOGqkFCt06gESPB5ofWlKNpx7vW2QQ6gJ3yWF2yNsw2/qoMAtakph9sh2HVLuU2PH+wy68uXITqiMLHpNvf6o75EAAzIuWJXDoOwGS1v02uqRotWr9i1ZC3dWLcH0SqA5sVwCOsCIVA2SFTbbsu6afRuK9yAdrfb9C4Xq7h29/SAOsuyTW0ptthC/IQR4MBeK/HagJwhd1XTltNpED3XK0GC3MNKR8gI/iCX1BZUDHplrqtNriA/Q44bCJAoqgXmfflLXy/fe3IuGqZ+d7ABQ4GpAGZBegBcBrfIn/nk68UnX71TXF0tIpz64WwK8qFNQJYWn9VqWYwAiYcHE8c0SwDpdgbIgZ16uW6q3IFbveUMPtAPY1O4QzEu9AG86xPrdf76N99NX/nme/lnPv/j+cH9eztBIeNFuYD4AK42rRZVbG5659YszwBks9kYlRiNz9DHa8O0706ODqlflbieqdvDyfDiQjzDeLumSSOYoCwANOc1wXmvdGCT6wEDdS+8djkTpCGzsmhhiHLUGy5PHPtqlvPE/JaUxV1lXZECSGrV6cDgDZj11nQaKWcELRBEXgPJIHASN3Rg83HeqadkRR89LFN/MonF+lq7bF95JCnVug7XKvc6YlamZg0gtV3a6Iih8gh6/dcBX13StDo8evQk3b97i343aTjV3VHSCngVyJIsJ5CNdU/0bzBDBup2B+jOCifXY9oGwOadvmk5MThEP9ZydbqXfMR3E3m0+qyWEBLGVeKiq5rrwexyyC3A70MgkOXdt7+Vfv03304nd++nz332M+nWQT+t1yv0IsExr9ZFxi4P0MOSOao1ynVkfF7VECHGnPlWI9N4dhBtd/i9TFW1TtPJmMlE3sUVRGGX/up//rfT1x6eh/4F/MrjmOkeqE7c+PeNTz1I/wsI1IQ2nCsCfy0jfkFUEJQI0835hvrVdUeed2lssAuOdEcrua7+7YUEdLmuYh3geDqJ9XddeHzmp2NHfa4Tsl6vV0uImPNAvVOXpEiCIYGMeeZY8Oec9b51P64R+vWxDN/LYd1xvniPGYSiQP9UzTmlc64yz+mTM4XvCvJs0Pk63BfPzubp7Gqezi8N8OG+UEvu5S5YhBtXX3K/2i+jJvp1yncXX5+ddcnarXdVQ9AgpKpFV1rdMdVdzQn72JFM6qu7vbPUn/OWLyrIU3dfOFX2aZ/2aZ/2aZ9eNP1QvycvEnHv+9NNCPOb9Pg6lPlnrkOZX91/nj/N59gD6vQyu/9TSg/SS5xbHsxzegTYOFzlg/U0A2RyOj11kXmeVKO86F0W/Hjm8VjiM8xuAlutFgB8Q5j3MwApr3Ybw4rnohZjbsoNx71em9sG6L5dldvtmHKG5+anuHvoGe8SKdA32LMoAejkpVjPiHjSJBHslhfvkJq0GYB0WnB/WSCjQfX4DffTrmw3Ta/X7/e0GkFJeoC+UiuOTW3yNshXTmUfalICQGQSsAzaoHKZBaCMdjI0zv2k2hLQA7Ygj0k5IE4tBI0zfYgJRHHrc3KwWuGyHUO8g23LbBxCyRo8IixTgry++yKRJ9CKZahxfjEvKpQhgbFxGqJlXlQG8AWS7MrRcCgBhABtbAd+KDCirW1LDQI6XfIC8KFCneCENbHmy4Z01/MEzQn8+YxyxTt6MaKUXLVrgNc8QsVPAYLKqXiuZwIHkwBvbrLLZ6d0kBYBoQQkq17h6M61H7QsjhJ2aY1C62hH4hZYVdLDgVIIxJgRVK2kugIWaaR1AdmODifp+Gi6u3/rOD+4PUsnBxBDCMKEV5EAtwJ7+qJVCw1YG+CzA6ZrQJ/lUWCcCzAKwdR1SlDuk/o1wNU9cjRoSmbc52Y8HlHGp/pGsvPYPiGjM64C3Nsn2tR701rtoWP0IbgEkEoQDIseFgI+S1o87pUdcJdMBpg9v0wHx0eUl1i6sWmnp9VqJfkEMbs/1CokqGKsdWlTfvpFGxJArWIGnhhBhhyXNeV2kJAqiOYAolJGOO8G8rJmMpOdm2kX7mBG5ru8WqUVOplNR9wCaIlrJUTiYGI4cge97OrmqOY2kQAbNACiDqgf0P42LVYLvkeW6enTZ+nL3/wgrdD9z/zRn0y3DkepurqK29VIf6tVg37VUZUurtbpkPGZjbjNqH21hhgyf05PDoJMedProraiP1eA/tnhQejyl3/tt9I7zw2d3gUWcTycnxIk3d1cg/P6K7fSz33+zXT5/Hm6c/s0vljmy0VEC3SzYtfuaKB1rZXkqEa3BtRg9oV7nPoeDyBYzJuL+crwnaEjMoQuJFAuv4x5Sgry4VijCx99LMnb8Pn+CfN1MqWf0/T4fBGEw/l6frWITWnj3qMfRr6sV22qJCKU02XPe8qbzoAlR9yLz9CXfRwaAAZ9KmftONPfiLhnjFDkau0XeppKftErXwNISI/iG8D7y/vEB2LcfcxDowq2m8zcZ54wH5bLJe+9kP/OyQzyfpJGAwn7lnvHeyXTduemd7lwbNaphrw5nm7WOxpqIZVQ7dM+7dM+7dM+vXj6Ab8nHTD73rtp9/sSfc/0TyNQ9++f5svLLgKfBOp00UXhe5/XsQSKVK1mEKjlhwTK31zPL+YSqGFHoIZ1HjU1eHJWXDaN63lyGThzXUiawDeFD5XH41yslq38oujDcXyw2uttcgTF5jfddeNGTwY4lNKDAb/8AMSeOFsyAJaUlIC2DDvelPCRHkAVjlACWTZgAaDnrugBoGgR0rTb9nb1tieT4BjEuwPf9sMS5mfAaK+qqx6NU7QPoXOjXiGkViRITJmpQ0OA11w6zfnNToLlg98M4JJnhIx6+m02TQnoQ1ZQOBRFAkUyXDq6hHPQTWEM8sPTxIpbeYObBKui4uLizE13s/YdrU3SCq1P4B2nhRSj6A9GxeFk7PqiIE0lmaP+slcMApTrQteDLUlgsoQmLFfKq5L7tAXIk9CA4nOOyGOAtN7GgCHrXO/u5nJ0AIhLWqoAyH2Fg2xQLUWAiPxfxjpyZ60p3MNyj2sSxGBHniVfB9zIii4B3coHwAxLFITBABISEImG5MWw2LH2gnNWYX4q54heyH78x4EWDYHgTf3Rpk3GsEgGJUNadSh+7RrVAwAK/AWfhtu+d+uAnJt0+2iS7gLYDY4wZXJ3NbhJaz9NJFn2IkYC5WuxMooc9duWoNGNSdE3bSADgNc1JP2egQUA3AB2XaS0Lsyv5vbCTgW5giWn4cEw6oxIbrS6uFqmPuDTrgiQta6t54tYMyPIdUG/i/iV2zDco1Evnv47rpJQKgs9eqi1iorD8rSD1LkJ6oFuclxfXEIifHLRZ2yYXEyE6JekU8HLCuJQQo4G0wjwYYAMdbJaXMW6I60NdqU/MkCDARIE+xFCP11Blq7OzpCvCEL13/33v5Hq/jj9DGTmkx+7j05H4eJnCHPLb3jXrdH9nnRDMzDB2L2b6HsMuSqL/mkJkSjm9It//W+lf/CNR8wjQD4kUWuNOpDAtHyWxLz56ZfTn/uf/Sz66ke/UQ1tup6MOUh+rXuxhom/uEifOvLjQLv5shH0OgJscBF1KoHwDo5odDsjMjp7+aMe55hzzoh1Lbq0EquSyAzHs3CZdG45LhEhhia1uqrvoj+irPeDFh/mHo1xz1Ku070ktW0h05TbQlwMU7OGiKK1NDk6Sv2BGxsvon3ngXt6PX/yKA0mB5AZyjI3+z16ym0jYQwGjb7CfY/2vX8cDyNYStAlrtylyNKi36XfBTHvitiXawG5HtEX776bPlap5V7oM6fCGkYfOovUPu3TPu3TPu3Ti6ff0+/Ji+399NuJ0036QRaoe+4BRVosLvP6tCNQ1XL+YRCJqlrl6mCatTwd1CCrk5M0GY/yw/feLXxPVymt+XUdb5rcO5xBcC7IWxSG1d62EKnSzXMrCVBurtyU1uUwvVynNbTEGBBFr6q2eZMb6Ne0yAOgUm9b9oOQGNxcyxNwEsTTQZtd507X7krq1OdIa5QWGUjPBohc6MInEeKVepIhmjQSQdHU2yBiANnYG0pSxKjEWidwkdis2NSt58BjfEJQgDHlNa3kooWQ6fvnnktAJrBpSf2UL8CAYnTbBnoAYiRgNE//cryDinmHQoGkihqQJ4tEQlopCggETewKQFHehAUN0qM5puMe9Fmygjyg+eF4WAyhbUW7EdeYJ/aVAsGhaxgRyKZpNnAPDvinnIDmsEY5uMJFNblaLIunZ5dp21T53t1DQBjgmrbc1NQWfUgNvbNeVZd9cr6RqAT44zQMLNqgTkN3i8naBjRG4SAVYelCufTevB+CfPMB6ASKXgvABfgMYx8AXkBq3vBdjLI2YXvkB1QL6jzpaTsrefOzwDk6zAvKZz/jjqNYvNtws9OKAniWHXYnIymD9ft032Nfp8ez9NLtk/QKujk+nKTpbJpm03E6nA4YDGZgs01HB9O0uLhIJ+Rz1dbmKfVyO8HFAd7OA1oDMAfwhrg5kGGNQj43r9VaZKT53qCXlvMlg0OZtkrjwwPAbsu5y1SOZiGrlhmtLNBl+kxN5OU2ShX9k36tlj6NKNPRZBD52nARZKzg8ibIvSpI2TuEutaLOeM0gIRYJ9Wpw5q6yTeANF0+v0zjg0GazQ60OluQOiRS9okW6VusefPP+Uw9bkwrkby6ukjTg2PmlmOlPlN6+vC99NZvfC09W+7SJz/18fT5P/jpNCgZb4C20QK1WEhY8o5+IJdBHLZbPnsLUIHj65on8//iX/ul9Ktfeoc8EKjath3omBGAeUl5Sp9+7Xb6d/5X/1I6PZxCDJDLP8Y46nOCB6PS7ZM5igJaCEQQ5CCRu3Q1n5MP4kTbVb2CEELshr0uWp2PWCRP6gxdOMXc72znwwhISLgsoh+JUrjhOVbcEz51CKdVbhPPnV89TcPhQXIjWvshWfPZi4TNtU98vyL1Nn3nW++kV1//GO1C2snX8BU1m/WDWNVLxpHxjlDqEnn0t1lXqearbQxZ1eqoS6Bhyd97/910wHjeunM39MB3O/mrNBiMwyor+XPuhwWS+vhWCd1o8YwvFr5GXc81sI9aPtHnhnK9ESSN+ikKWWc+UX7jOjgn3j7t0z7t0z7t0wum3/Pvye+VRP1OxOkmPX7cEaj0cymNf+05CCKl1b3LXC0W+ZX0sbRe68InaVpm10CZ6qojVUcQqOUQpEyaQqRWWoTaOgNs8ng0CtLU762LzaZbS9VwgixF0xQFv98AjaI4mM3y2fIsj/JACF4aMhsg0etNRnlDBtcwrRrjb+/K8agHgQLQ+5AzEI9WJ36jyy0woSxbygl9ASvg8CLDpmArG37hi7KFrBgMgt/3PhjHtURgfDe6df2SSD2WNQRpabdNqWMVF7RYSap62YVS5EM4yvouEtWBizKgFy1EWqqgWz0Jl/g/2hiUUV6nvSAgkBrayIDDcqf7HsUAQcjlmhAaCeuR9qeda6bKGlLYG47gGSWwiTZpv+MeWpFEMLs8GA3ziA5vlksYmHs90XC506pEvhKsqap0mbNt6rF+ZOFD1uKzXNdg6joPhsPc6xvtC/IJKDcIRQjoI2mSWLsjNORAZdQRiZPyAnK58oOTZuSNseqyBEmSPHkoWAUQQpRjvQ7Hgs5wLROndjUEmTLanNd8+RTcclYoaYpbJ6rtZPO8B1pyTK0EBYVL0CQEgltBrZTRI4EpKu7ai4AG9itE50V7lNHK5FNz5nPUHe0ii52N9SbWg5y2THVc7/o2ghgdzgbpwe3DdO/2cbrD62g2jif2JwfDNJJMMRHXkBNKdvVCDpwgTN40HLgWzA6heablcNyHyABYAasSlHq9AuevwzowhGjYd10LQ1bdpNQb5crCzVL74b4HO4u+l71RqtZXgPoBcgcRtpkA/XZeAO7kcO2UurDfsS+Q5MKGaCcoLXeca9Y8pbsg8zHGSQthzD9K2jcJihVfnJ3HurMJr6iBTKFDZJIIur/X1775dvp7v/GN9LFXX01/4vOfStMhxI/+IWWQxyBnNOhtpryWmy+uqKdIf/U//dvp73zpIXJ01+xDCE9y/BzTl+8epz/3Z3863Tk9pBsxj8P1TnLy7jsPg1BMIcB3bp2k52eXabGmTe4DA0qofwlxRV+NjPdb3/jAb430yddfCoJ1frWMNW18R8Uc0e3z+dUKssT3JWPCPRYufpJSNy3WHc5yku7xZBiWUC6FG9w5upBsGZ3PNWdaY+2KZWNtIA27pkviqs4ZQXTkDZ3SAcTeDY27ack5bipGPR4ELJHb+8EyXuMWpP+j682VIX7xAMMxpZ9akJBNXXqvXFHWe9yompZ1rllPzH+uc4pxoc64v7sHILFXmPcgokR0R/6uh2Sf9mmf9mmf9umF0o/0e/LDkqh/GnkyPX78OPLM55/Jn/jEWb66up9Xq8s4V93pyNPtdWeResjrFCJVH1f5qDrIH0CaTjm3uiZRw1X3Xg2WECkoUX9VNLXonWuA8xsCJTAH2GkhylKd/qafNyUgHt602TTFBvRQQpSMJlEMp/zkNyUQCIgpgfIq18AG/LaXQEZITgEYb/i97lIQKDcX2m174v8dRMwAFWXRL+tkmHFhBORps+1BGooaAgFp6kG4it2mRXYhZYOkvXI0GhV1XfW2O61O7uEUeMVIBhAU5Nr4DFmzkdH+Qj7IlVYy4DRCABzK0o18eyOI1EZdSFqEMQX5Ra9QIQnNBlQC2NsATVESCESB87Ju88ZHuCa4kJYocRG4hW4YtQ/djsfFpD8ods0yGYGP9iSx0Z4LzV3kHi578icAYdvuivlyDd3ZFK4dgpyQV5c+mBkASnDZJgbAhkRGYjAaAi4Z1RDtFRySl3q9jC7kaWhUvtpZIkwb2vNdwGsSS+vGBXGSQ9p18rtOo7POiCAlaH00KliMIAgAMZFhuENRAX1S/RoC7QxD2DUSUb4UlWo4H8cOVBzzZ30RwS3aQJWIpO6E0dEz5ND9K8AlLwkrIsYdKpVWDwEoaUcQa77OJbAM4hRyBXi0uo5MCBdVnLLf0BGBZ+iUcTAKm80dTsYA70F66cGxbpHhUvUypEuZFgDvx+eX6eMfu5u2zS49fnoelovjo2F69uQqPTqbp9OjgzSGdK2qTRqN+hBR18QMIwLbs/OLaDekQY9biCWnY4zUma8INKIgdpZOu6UamqavzC3IoJYFo9rVzdq5EnstBfGhv7r/Da/3XjLYgqDZ86vaQBCuW5OgFBFA4tnzq/Tjn3iF74KODGs5eU7fjE53Mp2lBhkkOy6x+/JXv5ueXlbpxz/zerp7fMCcaVK9bSOanpYv5Q83TQZTcvDVbz1MD59edTpmEigfXWDKd/pX5weQ2lfvnvBZmzBzkfGWNEhkwspEWXXkGDkvtQpbt+TN9gboVEuRFpcg+DEnQ2sxh51HqvGGXMQ5PuuG55Arg2RPTTunPO7aRj4+S14ixUMExorz1VoLn9+fkkndBL1/dRWkj359OAaIrty23c3vblY7JuEqKoG2ferXnVT5POGcCxIU5aWpymZJ2oNUIgBjKGGjsLJ7iUPrVza+8CKv8183xE5q+k+d4QhAPr9J49kJF8ICGyX2aZ/2aZ/2aZ9eLL3Q74lE6v94c8wrjv3v538rG2jvn5ZuyJNJArWCQNVXV/lTfF6t7sW1GxLVrNfZUBJaoiRQDQSqhUBpcZo1k5yO+YFsm9w2dd7AQIb9k2I8bjLcobi6bHmvwhLV9upisIU8QaAGEKhtHwBcDcpN2RTjYlRAP1wTxVFb5EHPNVEQEY4hL651KkufQUNkhPEQhLbd9rhUAsiKAYyngQh0ZKYsVw3MzFDnBaTEDW853jYbeBTo24ffnAZM6HwTVqKe/k6aJYQzu12v1fDBr7/BJQagPHCBdQThoVFgRYQqd1Nfr3EMtOu5vmlXAFSpadcDfIG9IGuIi4whqIYgTolXgrgAzYu22YTlyAANEieADPAqFasVhBIkSl0iRriDz3QpCdINPMJR2Rvm6bAoVheXuYaxDvuD3QAShaJcE+VSrlytBX1GAIz9pUA0PdQShIn+Uzf16ZqjFUx3I40KAfxdP0UzKEcdQgQ2sBZUinSCb6OBCVPH47GTOcuvFOuGVAQB8gL160oliNPtSkgFAekgGS1okfBptyBaUCf40z3JzkZp4Rm5O3in3Uiri2RKgGYcxjLrAhdrqECE9kiQZ/sqwvJ8oKqo0EYtB3gHRAYY7M5zKvL3kdOZYDmBonUFkCRJ/oIwOULIaheVF4QcAJazIaeAOSw7vGvpCQLIBaVpIEMdaSE/5dSnhXRhNEqadalDgbqihbxcFxoLSiWHJoG4kfIMwnB6PE3Hx4fhTqW1pAuA4F9K55cQFciPljktOZ6sANedDukl+ncd2HjkmrCcXrp3qK9rWu3K9DrkDQaUFss6PZ8v0vOzq3Q0GfJ5ndbVLi2qivYkzmW6DZlrd1pacppNJgHA51eLNDNwR1OlCZ+HB4exu1q1rMLydEU96mfN9f5gBGms5Jdpvlgjzzg9fH6e3n+C/Nyen/nEx9L77z9MJbK6Zkxi19LWk7NLCBnaod6phI5ZfXrQWedOD2jbsUe36leL0LPLeZqOhpEXRoweNUCjG647Lur87sk0vXLvTpqMB+m7D5+mt778brpa1Mz7zgXTyiNsOvmdQ47mzTyIsWIyOU9irNCNsgSxI3n9Zj45mlr5zGfbnjWv5LxzI2VOk1/iE+PpfCFDC9EOos81v06cz+pRa2QnjfeMhPD6MQF1xTyLT9390a2lYr6Z15OUt+6OkF3LIvEKEtm1G7JxHPcXVZkn7nfql+h21mLmNyqK8+QI2Wg62tinfdqnfdqnfXrB9AK/J38hB2v6aII8/QXO3ZCqn/9dLFAfJU836cndu/66plchUb5LoqoKAmUcc5Ik6rQ6jmuSqNXVoDiEQDXTSd48e5rbyTjI02Q8zhfnBo7oFaMR9INzTVMWwwHH2wGvbR7AbRZBplyL089X1SY8jFwXBVMq+OEtVrEOqA/hAS9Bj6AaxbaSiLXlYCAh4te+3PVcmFNzjh92cA8QptwaotwQ4RKgPoA4Is4NYAHwKN3+IDw7MYePV0t+3A1AxjvlwQi7nWunxFq5B7GR+Piot6dlKK41tYs9YDkQuHpT9ocwlF2vb5wGzTIUhBC1vcC+1wQMgFbmdldUbd1ZwwBscgTIl/5cgUlcmQXUAKGEO00xQt5FVReG4ghnGK5IEAFNcEctRIFeFCxPhv28a2vRFOKSQC0NeqxqLVG7NJz0kjqzHdGtTfYCtzPkoEZ1ILikylzVTXbNkmBu0wQog1z5uaF/PUGjaoI8a3XpiAwEJMorZH/UBzRXmfYCcOlupPugvRDYmc8kjBNgIlK483ks6LRSQZ/7GgnABHLeKcyNKOSCdoGefQWmhWUogKn/lIyB9An4Nb0K0tBt+IuymCG6Upm/qRpkHQSRsB4tEhGMgnIGDFA3K4iDycniZwGyhMN3+2IdgugAsjGhuE/sE5OPkyFPFRaIMnUBPQCz16BTWGu9Wjj6kAP5pAEQjAhn+wJnWXaAUcEsdRhqWvWpJ2oP4K9lTStS8FHa097l3kQSBV34BLYC2GgXmW76cDDpp09+7FZYSBwR8/ty81nrvZgvwxp1Y6FSZ045x6Yv8eTcdKzONmk2m0DAIGh1G6RksYIEUcfTswtEguTRT60o9vr8ap1OD0dhITOSXreOyIh/0zSejtIVZJ9K0csmyKSRB7UEzSBtkp4WGZ48p17e1Se3eegg5gz5VhGGnDnPHFBuxx61RL817moFjXNqAWXWhjCXJKA/LVLqSTmt3/JG/1Nf3prOx06Rjq1zsbPQGNKb26wbFy6oPwml9VnXjVXKQt01LVPdOiItuVwxW/dQIvoUZ+L/uEfjvbMgWeb6myLG1XvBz25qq2zqW8KjXFEWwTy+ruzDuROnrIt6nXcKEPcb16MtdO/9qw5sy7Vw5pUcK5+WJonkUDdI7qtY98jgWL9kzRDy9tduRx3KFj3Zp33ap33ap316sfSj/57cuPHJlm7MTzeE6vr4dyJQP4g8mW6sUB8lUL7fkCgJlJ+bqson9XFera6KzeFBWJ2O03GqhgvJTR5WvWIzviFOkKgIsX2VJ2kM0GiKrcEkIACAHrDuIC/aq2IEtNE7r9/f5WVTl+NxUazXnABDb4dFcSD/ECaBDgByRV2ty7rZakzSQ64EeOhhVxpbm/97WpqkM0XeGlfMFUjiBYNDgHF3UB1pzjVh8hy//xIo2Y8rkAoJFdCGn37qAV+2WrL47DHkayd/gdUYnIJKIGzUqTuZKC1g2a4nwZNwAXxFK/y3KdduSItcgGKyDsQhXUQ+2qRp94AiO6IqGPXUdV1WuVfwpz4Ry8h94t2txzKhohi6woq2wUXjybAAZBVNK2krMwBYopMH42GmD3A4I+Z1D+RtB33kGlLKsOaRa60oE2CZTOKt3XZjCPUbDYIpBYoCIaXtyadERgatsApK+S9LnnfrquaDdXCqIA/gWiuR4EoQGOt1AGyS5rBUkQxsoBVAy5BAzb1yVJKgDuHihSIBi4I7rWARKCPWMDF6YXWRPCmJMsUg84qn95KuqEdQeC2XKJn6hZTmsW3PWC4IIu+RH7lsAhUoL+3uIEau0TJvR0pqAKfdVy7llbj0IRWu1VGHAsgOgHegNDKTR0Joq5IEwbQkpiNwXAdQqyuBtXKatDgJ+g2nHuQHGSWrcdWO27YvzqhXyUVY0PgLAmfnlZlyjocunh4LgCUCVmE0timE5ZMffxBht28dDtNY6xFgeTIyiALk5nKBvsnP+SdPLtPdezr05vQMcnMAMTXkteHSDc0tSTx7+jy9e16HZUirk1HvlssmXUHYXO8TpJH+QO7D6qPrmSHV1xBwQ4e7/5N8RF07/gPmCPdT7HPkOLkmSxc/+25qIcNaD+1vhDfnnGOgtcdxGEKiYv0Px0EyUYvlQ9OUiXpimNAcE919slD2tdWpI0XWb5LYInjoWeIrwdTlz3G3HgMwON8dU/8Kvl1cl+d89rpDLRlRLg3h5rFxA4yo42EE4+jyuS7rCP2cr5tw23TD3W6OIAPyxlox8jqO6sU1XpLg66kRfZNrO298BbmioMFifBjisfNEWSREzkH15ByToNpH21Fvtu3DFsddvbp2zn74MILvUYpqlWqTkRoHA/u1T/u0T/u0T/v04ulH/D35IdZAXZOqn//5H45ESZ58X63Ocv1q58aX0qf5/I9yVd2Ja00DgXqQ0uxqXDRNlVvI06Z9BIGaBlmaul/RdJIBS3k8HuXzs6oYjzZc7xXDsER11idJU9teRvS7LQC9P5kU7aIuN5CmMb/a4hvJyGg0hJBtICEwEVAauKCMVVOSl8AuZbxRZwGM6CFDWfJLjwC8DcplszaWgvixcN2PxAUQ4+r6ctAvXK8P99mBEmACA9lEKivIofk0GfHbbwhy8ihD4HbwhhSjKDZNU+6kTpIyyZYWMBFFuYMNgEp2HeHata7ZAjZxDYgCguAIdGTd0BhAGcSP7lAHKE5SCT2ivwA9SQm4zUbCvc8lUzSX0Y/kSctTCfy3aprS0gVR4ryBLxC0tKh9jrqAccXGRexUFDzUtVSMKWCLQ9dHwWUMYgEWgoRE4AlhmZYMgW7nRpS14uW6BWQiA6IE0BuPGE/qFYv54FvAJsJSDkGpRGS7bclKiwoeNQuEbcM6Opc8lM55ysUxw0J5P5hDUhTuZrRpOesEZwfhgMCHjFwMIhdlbdNBk7tSXnIiWbM/4Upoi1aPIJKcIBU05lN365V0yZeD+JBRS5D9MSlDR4YAiGHmpKRyXsvVgV8SGo56eSFtEJ8IXkHdWh8ElF62rKBUeQWfguwbwkSXolxY6vRL5Jqyd+BegOqaLKY0N0eL8iVjWlkE61TUEccbMKz+6JP6sz0/e16Qq56DDNCeEzQi2VGeDkQf1IvJcOzTKeRqNopgGeYVXLtpsuTLUDCgam6WMomr4QLhTriMCIC6qdnhLXMmLLDcAowO+RxfZ4bymSWCTXB8Pp+jk7azPk1sT8aeUr0GlI8hdUPnRQuJMkgDpFLCxK3V6Zo5oNr4cxQdl/PLZXymoui3xG1dNREYwqcm6s/5qeVNgnzryHDnu3T79in18R24XKXJdEI+5o3j5NcH82k6HXHd/akWaTbupzVEUNKQGZcVZehiOrAc9bq5rfNfS6NExciEO/rlfAyy5ZxmfjgvtWAFKeOz08pyWhqdo3bDqHn6IxvX07F2TSMVphLyZn9XlBsaKY858/zZGbKu06sfeznCxV/NF2l5tYrZPeypC/Iaxpxv0+n4IOat+0BZx446+sUWMj1OHzy77GRqKTcZMYYIgsz20W+kkZsGQ2pjTjM2hv7XCus9pdj7tE/7tE/7tE8vmn7E35N/CoGCPAV/0hL1O6yH+u3rn+ZxvFp9Ir/5Zkr/w7UFKn0jpZdfXsWxJEoCFcTp5Dgf815NhsUJ1540dT6YtRClzoVv2/p+lsebcR60vaI5qiBKA5A2P7BV1v0uLFBNXYGWBAQNmHFYtkUuKV9oaZlMJnm9XoFJZR8SmzXEoMzDwQAuBQSENwy4BOYA9pflslpDoDor1HA4KJv1mjJNMejLCvzthkvof+LzXZDxtt2Wm11b9EUrLu+RbNBaECMQMkDG3/uecBeMWTa1JCobUKIE7CkVn3fmQQZQFMSsatvi4HAmAuy5BsrKeYceUTn5IIVlb9Ar2qoOV7wefQFABkE0Hl+7BTKibQ4tEjyjqWswo3tOQWr6IhCIGWUQNlZhCbqgaGJdXfV410ai9UwXvgp+oeXI0PAddgWt084mAk3QudigVzcv26ePut253kquABQS0DpHAUXkqemLZGw4Gko/RHMu8jFaoICPugDfKi0CPNAc9LapAPVQwO2GKsngk3gF9CX4FxyjYIl1EAkObTUCC5gkSF7QXSgit/EuGDZZhp5LipRLbhFla0iMFhSYekQ/081KouAg+IRcSmU55ZbYaP9BTUFeSkCrLla2Ga6HAPDGfYmQQ/LV1uvumH4oRueiRatdh65JB2MCeOwL7qkzeiSZgNgwbF6M610qUrWq0RXatq/CWeoQMLuWxEiE1u0w2JJkJda00LdqtaaNbp2PMnmsxc6n/3XrQn5qdxwop14NS20+Kos2dJHrrqGP0DuicUICZhuSQZPXJJMdaZR8dSNg/ghmQJ1+NpJkMPDor+SR+q3v2uqoFegUQuJGxm7iy60YpPHWoRsYM8fGo3TIsSLeu3XI+VmskdpBEAwZ7ziuF88gR5K4Q5qBONCnIoJXGLZ9EftwjSAHXfh0dER57oS0RleXF8/SeHKEHJJmyA0sxD6FdUprUVWF3keTGeO84HiFLP1UkHcHyXFonb/1eokOJGeMLf0cDvlicxahkBhHBwSNONe2ELQW0hIKMpdEUd0jm/2RMGqJMrIiX4yRzcAdkk1dU71HDBahyZhvDIaOen2YofcxddWrOccQ3mqTzs/OYl7evXeb92EQNa1m6kJyKcEaBFHz3nRTX+b8tWVqcmSI+SqIzgj99sezKGto+5O798IjlcwOZlpBvHwYwVcZpHmXVsy144MZvx9zbpYauRvanDAuE/pCnjmECyk7V8h92qd92qd92qcXTz/C78kNebr20zNdW5siXZ8yefhPbJz7O1iebtL3XPg+zaev/3Y3PlJze53DAnVU5clyWJxxbnYdOKKFODXDtQiKH+sRZKcqmqYuppMJP7Q158f+uBbDoXakabFpJTj93N9ucp22uueVm1VblKMhpKIC/xpNLpVDCBA/8qWUphySS7e+YhNWqKIf63okWEGUdtnn3kKLCEWet7tNr6k43m1tCy4BbBEv+79BHuAcPnMHXCg37QANekXZuPYpgkSIQCFbHAOmXKxD3l05GI7BoAafAI0AJ8RD2x3tyG+2rQ+FRdiQSWCPQSAgT8DJYtQbhg8ateZduyuN7idhA8hIBiFFcCdJUKBurUfZPaFgeH33yirX1cqLQYxExRIKSRPC8QFC1BpcgnohSeS3FYBavwC8hIufgNEGtFo0sY5KYiE+Du/IDLkToMZYIy+kaBOuToI+wVttBMFiq/MeWKmVSCGOGqSpa8FRnLzj2i1Pa0gb3ABwh2po05DdXHHD3iBM9gHCKBAUaPs3MGAFbetaFqGUJRaU6doCOALGBOgCeyMD2vnOdU9OJ0kyQba6/kVZ8G60JXkp+/BmETFJa023tkhiBRgV6CGX/ZZIWBmtxrmwBPGpIxLfO7as5Mn2ww2NNgy6YR4DKQiSBbCIFHnsJ//5LwCybmm6AHImiGL0Z+TaHacf8iKqedWobmvT2QQC1IR8H5IWM5B0AdMaFdQNrbrnj/JJUnTzCouTMnNdIG+t4QKobrgmodYaEY1ZH7JEHyROyMJHLnX9Dpk8x5+ya3UwwIM5JB0SX4mCyfodM0dDebTcMMCIAgFTNyRldi5FW5ZFLxHNDjF177Ql/9mugTNeu3+aXntwJ73+6v10NB2n4+MDCIYkN0OyjtNytQjXP7+Dzp5dRJCN1XqeLhdNOpgO02QyTKuFex9t0tHRFN0wfsyFgeu1kKndlrGWJ0KQ074ktce1ChKlJcivEUmXZM2NjBsItiotIVXjkWO3Sev5MvIZOr4YMDZuGsw4DAfdZr6uP7L9zrrmQweDaXTjq46ddw0EkC+wGOu4R0fDTl+hN0jMYhHlXUunbswX94+f+XMMfcDRclGCzHdB6GU4O4iyl5Cvw5NbaXZwwv2woA1J0Phazs7S2K1TtPIYKO4ZjrdGW1QfVRpMD8JqNj+7SJMZpDJ3DxzoBEW2fDk7uvu0T/u0T/u0Ty+efu+/Jx8JYf5R3vTRFOev+dUPWgf1u7nvxYk341+6gkh1BOo7YYG6WQd1Q6AO6wMIjkEkXOtynKrVohgO+hHCnNKpOauK0a1Rds3TcDPM881l7jfui7TNs+mkMIR5U60jcASAD9wksC8z+LV05yStUUafKItBYQS+YgBE1TrTkzC1JT/sIoJes5WcQarCbJPKybBf7oqit2krgH63SW7V1HAMfslBGeaBrZR17PcE1oGc1BuuG3utT3Og8m1rePRdsW4qiBrUDQQJLZMhFIBh8ARVhzht7g9G5bape67LyrIvEiAK9NR2boKBF+VlbpC7ETJpmQDa7mANIqvYr4nOF3lAzbYiLq4hG1qPJEJQCNqVDkDNqGdHeZ9Jl8auCA++DjXxLntUTMkPMlA7fKKPriBrLhGTMKBWSA096PW1JsU6BeVRSrGOaBzcEwucsk+kV4C6Yc8F/BES3q4LjoFlaHMD0WqrQNrRVmxBzIedzVM7oI0jWR+fSIC+ID/Ur9uUt0HUY20iZOtGAQJ9gbTgzfUxAu0FwNU0GgzjOloDgLoOCL5qeXQn8JbE0EgEtNAVKUgLWFNig5Y+LGs/OhJBpzm2HiOJBQgN6wAdUjRZoeSOOmSD9szzakASJ30Idznz8hdrnKh3y4loh79wgzM/5V1vpAXElXG6u4UMqpI6tFxBvFGn8tkNhaE6ZI7jkKOLpqd+rwXkvMQRoAuwjbLU7XX3BSLXh7pm+sRLcheEhL6HpSr0YD7kp36juQn8HSsDQqgUy3X99JZTlM4aZT6vq6foY1yXsCErR+rfzzZhFvMw5z3lYdTpOPvB8WMeRDkjKqpLy3MzRDsGNpEAa2H0mvkd406SzsqjzpmmkKRxuMrpdijRuncySw/u8F1VrdKiatP04DbEtUp/97//RxDHnJbzRXpy9jy9/trL6ROvvpbgV+kTH7uHfBAo5oUE4uzCDW0H6eDgiL4gl9bLHeQCuY5PTyEjz6Lfx7duo8cmPXn8QTo6OA65nGMt7WkRmkyP6AtfdkOJtoQHfXPdvqnz2nmNjiRvA8iZz0NqyZMEFSX2+qO0Xs1jrjgejs0A0q1Lq4E3JJgxP1rml3PDrxrkdQr5PbC6uOTqBjlO0sXFGfNwF0E8tB7F2jb0an+9D4J8U6/3wxa53FjZsd9qbdJdEGLplgmbahFzwMiIWsh35HWMyl1ntXXo92mf9mmf9mmfXjT93n5PJE/XxOiGPH3/u+mjx99PoH5QAIkgUJ+HQJ1dE6gv8YJBaYn6aDjzmyASszEEqjqAQFXXBGqS0/l5Gg5vF8+qR4Xrn+bzlO7ccTNduMqwzZsrI/AB2kEEuvABhIJA8Q/QL1Hgc1sUm42BKNz+qV9WV+uiPDjIpUSqhWzwu68lpVqvXSNV9EYT+BG/zQD5kY+q47mzgdCansEdRsUoL9t1AZjuDSA5zXZbDkGd/eFQnzaxCXktLxwJBMLxBgYlGoSQbWU3jtFWxmDAdbF3XAMuIbJWm5w3TVuORoNytVgZcEIXv6hXqxWsJdYb6Tbnu4RIk4MPY8tB0aMNcU/etuGXp37hVCkPylGmfG6qhbIhXZhMXF9GJ13L1fgQOcgVQDiwUQmAEWZChyziZ9ESeAaxta2RBD/rZgvJ6eUBpIpORkQ+oA5EkwrFpTHKgCZIFUBYThIAt9v/RqzUd9+s1KyaPBoz9rKJwFttRtFUheJAr1pyBGuhzmuQax+3m26xu6164AJ3XaPUjaBZoqQqAtxTTuISiuEviInHnNBKInnRv2h6ONUlNEhBF3WOWQCglQwJugNwX9dim/anqwegBzmzHdcRKfMNAHfdlCnW53BdUKy1QKuZXFwyE+Ad6C5pce3XADAc1goJEIA81gJRfwUBDWJC9oiYhy6dslp77Iz5rV/Q75N+ZVUe+6klQbKhu6AkyAVzoSPydjIgAnU7kbRu2kgQFfptXcqoS6SkpnOZlLBRx3V5QX2QJKoRcKtTCazHoTPrvblOHZ0eJZwd8QtZyaJBwiQHZ6oHkN5AZNVn9A092I56VX7Huos+iE7VJxPPcXEM/ezYaG1TRx77MnT3jWth9CvKd33Q2sZ/oY+mWsdaJTetNTqgmxlPRsN07/Yh/e+HK+QMsnAIsTqYjcPieXx0DElYBeg3aMRg6I1p8AoDWwD+IRVainbI6+OPZ08epeOT2+nw8DBcBJ2KlrV9x7FiPsJm0nxRpZc//ol09fT9rt/owjHQAouaY22fZFh+e7m4pBK+mEbKlNNY10LHHQVLkobTY/JcQOCmQVD8QnKuzyF+Y86FRcp5RVn7qQtoWD9b5h9flq61cm639Qqi7ubO5OPeaNBzn7bOLy8inL1z6+L5ZViXZtOZ0ysI3VZLE3o8f/6cd+b1asnouxbqOCxujoPki2FKF5dnlJ0YkSQ9e/w0Hc4OYubs0z7t0z7t0z69aPqhf09+t81zbwjUR9PNuR+0me5vJ1E/l+afeZg/cUOePpI+3FT3dcDqVyFQt7sw5ovxoLjN9VoCdTDNTx4/yq8fH6dHYYE6LTajJo83TdRXg15H7cDF/bnhl7vfuC4H6lE2xXLby5NiXGz7G0iIBAryVALLIFKAoTAFrWFVw2IQnyUCzy+fZ9dAjcNXpQB3uEHtFkKiFQrkQNWwBDe8jb2ihr2BkQF7A2rb9XKxXW/ASu4pZTQ8CNmq0cRj4AObiyVDyKrLWzkejUDOMUgQpraXNy4eKLm2QX5NWwl5KRX4LfchN/ojaf8pICr2VsJUAGqsuSzd7BY+BWUR7hWaJwCxJYADeeFzIETgn3UBz3Y+YBea6y5XBs/qQzDqjeSlGBimcLMtIZMIqIHMbbEEnqB25CqH/bDgAfZgLAYnpF1IlgDVFUrCXvspUAWw8t7v2qcvBoxAEIEq+XaukQpkGm5v0Ku2tf+Sua2x/3ZufEt28vqEm94BOl16JhGrITEQBaqlJkE5nRJAohzENEmgXPQOuAboDftGbHQj2CLCXAs4dcnzaXcQAPvY03piSUmGa1JW3dNy8lKr7owxaAJ7dWI7hq0ONzG5nLmQQ21LKAT/Wttcu1FDdHw6L2i1Xx7DQaMe65MEWVaQKYwPMB/1UB8EIcii+ehv0Hl0cet4nIacv7hap/n62roloejHqAfx0TrVGgXNOtWT/RWRU4cg141yBcKoM8bGSu4cT2KjXdc80WS4Zgl03dD2wa2DtDa6HXJpgbGsVghdNw24obw9porkRJkE8wZOiIAUyAoPRMcQGBoUuMuulUtlGVHPPMzBtF52+oqw9+jvwZ3TtFy3QRjdTJf5kvqUlzQ10W+0yPhIIN2vShc/A0AYrc954JzXfU7XMfd4cowkQUz+jiSi9QF1Tmm7pR/zOcQFXQ8A5+vlMvo1mQzScDhKFxeQAd5vLDeTyQRSs44xh3DTp45sXVxepQe3J+lyXqO7PqD/IE0nfUjPq2nE2DhfJeE175JG70rd9cICQ/kd9W12EsVBWs+vgqxXV3NnWfRVYiLZj3mPLmpkUKdakkrd+qgzot7Z+YJx70NsOB8E194x99yoVsIddTBGsVYLHUiEnf+S0MF4klarOk2nnOcz341pdYU86MBoelqXlvNL5umQMQnB6QmkinnhWqfp8Um4Mw6Za94lyq3Vabd1jpLXLzyKhSWUv8FoQlnr8UGFOvC7pSOdWi/5+gvZDC7iXTiB/Dl192mf9mmf9mmfXjT9cL8nkKfvJ0i/l/SD1kHNP/N9a58gULrtfTSFC9+9zgJ1Z3Ga1+tF7jbSPcxHEKe6Wsdmul5veAeAGbQhrCObzTC7sW7TK2LN07AV0HehyxcGMLi6DCK1BcWB8cGdRTECIW98waZ8HwANc26LCiLQ743K7XYtASgAAGHl6cNhFut5ORiMtUpBfWJtUtnbuabJfaFyUbWNdftsGJYhFN31AWrlpnYvJ2saQrl6EJFaEgL2EX1TBBoD5ITc5ExemYNIureBFkiKSAaIAH3oJkduCtI+KFyrlo5duiFyxnVGBfSs6BWr9bLoDYZ01mgQLfoQtyMrsnTecPQWcNUbuISKPCJ2KYr8DIl2EJ2B5K+qilrLVmBsCAd/QNJiEovpEZ66dpA0XQbdPBWAU8wOYp8eyI3BKozqt4WguDw/FcezSUYsWhnki8U6jwCAG101D2YAH/JXm3wwG6VPvPZSfu/h4/T8+WU6nI2K6WSaxhPqpB7BHcIgaAfkR4BYI/YJnLUaAbryaDAOa87hySzNL64AX3RAq42AnbrAi1rLAJWG1t6mRQRXEGjSBwBkOZp1VgDAdQtgYwJFFLWm7ha1TwYTgPGB7DCdPXsOiDMq3RQywNBxUhct0Gf4NFIx8gL0Yl3LAW0btIF+Ayp9Ug/eCxDoO40i0zBIgyQQJBsAugEcymaaehNWF4Gjn7WyuF4FIaM4iDXW1Uyun+RLlmIjWC4ZbU0dqDhdxG4sQB0w9VjrATrUSgOo1kdSwGv/tR45X5woRl1Tb+a1fYuDvaOfre6MUlhIVESp85p9IUMQN85PIA6hV+SQYAmRlbUEzLu303ZnOHmpSqbvWjqR1PoB9I6R1k/HU0uHFrjYd8u1M920Rl5ANBPeMYuWtbxRy41FzDw7wHrJGLYb96VCz8iuTgzmIXEweMP04Ih6GCv0zz0Rckg8w80P2SXmWl6oLq2YY1nCiG5A8RC6dazxsT51b8CQWOuDLFW9DEuVc8A1SNABmUIaM+cqCYOEcziEgMzT43ffTfdeus+8gZg4f7QeoSyJjoxKy5tj4ORpGuqiPslWRi6+lOhWaJe5OQyZJY7D0bC7T5jP9XqR+pMx4+dXlMExIKmQZMdNB+ThaByh2/lyQZ6rNDmGmFg/+dEaOkVWSbMElJYkuI7TumrTwekp42kUzW7dloEjRgda3hhjxp8qzMpniDcyqHfHxvnXQEL52kmTg0OIlKRbEjfhGvrknncdofrXdVeXzxVkTQvibMyXEuMlSVfv+7RP+7RP+7RPL5p+qN+T38369LulH2R9Mj1+/Eb+uZ9L6eHDhx9ePwsL1BvpjTcSAPn5h+dPTy85fj1dXl7mxeEiH8wP8mq1ytPpFEK1ztVkkk/SCdfPi6Ojw+Kzn72Ve3CZb3zwQZrP5wV5i5/45IPcXDS5BlC/f7YSdhUAwDwCkfWmAPCla3M25enpKXCxD7aqi8nkuMjtqhyNRsW2boo2r8tvvn8lHSiKgYRIPDMtBmVbjIDvgItivliUr7zyoPz4x+9r8ijfeed91zYVxaYsAUXlaDIuIRfwq1QMx8NyMh2XFWUOjo5KGJfLqyQd5Xgy6h0eH5UDGF1TteC9nfWXyNyr6lWxQt67L90pIRm9o1v3CoBIBIjQ/Q9UgnAQQ87lfr949uRJeXE+Lz75xo9JwAKBAjShYz1d2UoALJgNdoRudhDOQhzkk99dI5YBTNUlYDQvF+cUGfLPzsPBkHVbankTyyA5gGlTN0YuzOPprNg0dS4NPAFZXVxeFrqezWYHhQQKNqoVCkDTGhUPdLQF85ScLgBZy7BChZvSTroYxG03GDDeq3nSFuhzZuSA7TXp6uw5cpS7g+MZdHVM7m2QguePH+WjW7eY4T6B7+d6eQVgHcH6GBqAmjNf1ytBntHHdLvTUpVTj+Yg5QJGAGlHoAzm0FlutNZsAIDyTUM3C+RE8pILQ6kLetEpbex2xWiUN9UKoMlp2htOp2mxbtLpMcRwuUrzVQV4ZrQoB7dMOwjeGpCOgqItXc6q1QLKPUhjrQWMx8bIbIMR8jYBjEWbo/EUwjQGqgqLAccAbgGjsij3cDSFZK0B+rVjxLsAVxLSS4vLZZocWjNdhoSsa8gMZFVw21nJmAPzNYS0Q7ZaHLU26H4FbY889VKZuS4R8dbw6T/601IhkDdwgJ93kBivSzZ1N4zgGcikfo1aqPWtCzzQZywyfV9xDoIxNpgF8iGvrngKFTraVmmNfi7O5un+x15Pm9Uy1e2aQeolKAXluk18JRg7BkCwDkRH592eQhKmNWV6w2nIv9IKApgfTZCF86vLyyBJMV9LCBP6NeDBCGKvtbBatynTJw0mearOkIvjsvTY4A1X3OhDH8OgX5I3C2O3uLhkLgyZNhDmyhto4xxNizl1Tw+if1o314urmDNa3+LGZE50LpuSWl5xotOXI1i7JxME3DxangaGMWcsdO8Ll0nmGN8wMUtG4yH3idaZjgy6fkq9GGZcQjunjPNnMhnxmsUaROimXUitFrvxiHnFfcNZqkaHo7S+miM/dXFfugbQvOpVcmfdynWzfkzXO/tooBMECaKrrmrK+gwJTYbM4Y2M+iTREndd+pRfy2KolDo90qImKeuCkfhVR65r8h/2aXI5JtcjsU/7tE/7tE/79KMnfnx+L78nv0veX7h+/ROpK/OFL6T0YSzzOMhvpbfy59+KE10CbMb7m2+m3de/nr/BoXtBfbf/XpwvyyGYwCgOL/N6xguwe1bm01PyXC2K4mrOb2iZl71B8dJLM0oc5rx8WqyKqpiuZtmA5Ovz8zw5neQ0noDH+Fmvcr58+l5xdPco1w3ouWmLZrks2mJTzGangP61hqBy0B9wblv2277xh8tNtSiN5dbLWqi2Zbup4SqiDzd93ZXNVrc8acc2wy2AA7GqCOy+LQGywBjIAqSlWi/LTdP05vMLSM5lvv/Sq2CHXlm7Oe6mKUezMUgBBAGKh5DIWQrrm50cFgDwctdUPUhImYYQuA1jWUEORwfCL7hLCTmi16KVTMst6HPbFrAhH+T7GDpgaNtuenW7y+OR7n7MCfAcMF2XJ8gRAAQNjIdDCEFDv5uiNxyXm21d9AdDSShgy+DG1Ic6YWEQpHXe1BsrL1z+JMAbTWbFtq3CpS4W7gNxxcHIXKyXAHLoxWDYy4P+GE5UcTzMVbNCjG0xhPQwVnm1OE/kzdOjIx9273pIWw4KAT0KBoxDVO1V0sEKuSBFfIJMQU4EXVooVRHNpIZ3wb/sj5sgQLlWJq0hemD6VL0n+OS6Ll4DyQIgsIEM2QnGIUCgrmR1BdCEsIRFgjxalLze1xUQcSrBJnXblqRjA5ExbqIGRQmCskt2tIJpYRAExhN3ZHLtzuX5c0jOPB3evpeOT24FsBewxoo8ZBNk6kolUbJdQTw8lP5Sd58+ANJjnRKA0/DTDpVAVJCrq6NK85gKUkn7Wmpa2gAqOxHohwCWI/U17Cw6kiYhLtqjfeeMFhj7BylAjhsCgHjRnn8bxDVepe5XdIzqAPSFViMthNzfZNZNDMZChXIg9Au4d47F4n/aV07JrjrrNnhNQeh05RvSaS0wun/qkue+SFpYZDQ0S6I91+TwLlFT/3bQeRCdIFO4k1KHrmBazQTvAwOX0Cdd3HTTtE9BqixOHa6xcg2R69/cWFjrTM080Yon+ZsgR0SLQydriKjkt0UeSdPi6iIdnboRgxak1O3XlPtpOIFsQDQMQLKYL9OgX1xbI/3qgoBB9ILcqxv0oV3bfaS09CibzwdgdqHrar2I/aDmEGX3R3K8bUvyH51RNMmtmoFYo4Rw95tBsKx/gX51KdxxPxaQSETg3fHlXYsk4657Y1jgOH70+Gm6++BeN6eYJerSua8unY8RRIVzzgtfq8vzNDs9jmPD2ncKZr5A0tWh4xFzzvz+Yx674W4FaR/SL+/Dbn53NWrdU7Yd5Nwokm4JEN3kv/n5ReTZp33ap33ap316ofR7JFCm32P+L5D/+3eB+iLnfo73t3KSQH0+TpKuCRTp618f5E/Bnr773X5+/fqcm8Y+5FUUT3j1eIkgb/ODepavIFBaOw7JNwfFzufL/PLRcbFYLvPz52fF7LBfTCa3s7TpvK7BTE2RfFA9LosRpKSqG/DZqGiaZTHkRM4ct21Yr46PDyBJmwImUbatRxstMmVV12VfdAqS72Uj9gFpt7FRbZCqbS56TdNANMYu1imX5CdDkLGtHm8iQr36XaKxq31kCraB5C3nBZChN56Ny/VqUVRNLoa0B5AsTm4dlcurqx6AshhBZNrdrnMF1KtvCAEClm7IBxSKYA80gKq0ju1cF6UnoSYDSJTAJxfrGiLYrFGk5g8onj5mkBX/AYglUOFyR1HI2CYPR67K2RUbiI0rxBgAyMomR4CIqMN1U+6jpY5jpRNobusahBgTQdTR4RFEBqLaCCN1xxoGaTKaX1jBtpvcQKqGk6HX8/nz82zo5ePDE0AzJAiwqosm/6UMIt9ttnlHUd3eCg7OAGQHR0cR+llLC6qg49p/4AiAUtfhCDrRvdcAaIJQrR+QhrVgnrxyTIZIK5lgX9BNF+nsLq0XizSczgKMC+aNOBZrcuw+yLUBNEOmDIZI38ZwXFi6A6HmyCcQ1oHSdU0BBhFD9yNBorIIHMlN/aHOAMWSG10eBZM9yIKyuE5LV7F4qk59VS0obdMH774Phz5KH3v1ldSsqrSB4BkQoLMcAcqRebut03JRUY/WuSINjZZG34yWpzub7bi56xTALTCOdTPIWa1XYZFw3yGJo2HAnQS6NjI2AZK1XC0uL9Gbs7Ef57aQDC1OPQCtBLFzBZQwXIVloQacDwZu0lamMW26Zkm3LMNYu9eUUeLMp/VEYgdDjzFxo9nZwSFj7VqXyrD4kEkICuclc86vcD1E9xIHXSoF/R05ElgjBPVIsr2V1Yd917pXQ27dj4lBMkvoLAgTZYK7Om7OKkE+H4K8QpTatgo3UQmw1krH1zmh5W9XQtTRQdV0RGz+7CxdPXuSnjw9S7ePDtIc/c8Qe75qkCOFrpfo8uD4AFLYcO8M0gePr9LtOyeMH/LRToJArNDRDB1pNCohPvPVZTqm/4+fXoT7qC6CsbEuREynWeffs4vLdHJ6lFrnR4xHdDICVuiWWkKWp3dfSp/57I+ng+k0vvi3jJNWz0pXx14fBTCxtQSpRsquJS3oWn1EIBTIi3rw5b5X1xnT6mqFzJs0ORgECdKS51gYBML5caPz+J4iP3djlDRJxhsfPFi/a7C4p2L9YZDeNbpnLpMvnIM5r571qTW/ctiPfdqnfdqnfdqnF0o/AoEy/V7LkP8LvN0QqS/mt946+LCOz98QqC91BOpL6bcAUzMI1KdShkB9J32HH+JPAuEf55fSg/TBDyBQJQQqL1ZFeuUVPgNFH+Y8Lx5pIyqKg0NwDIhhtc4TGNS6Avjncc71k6KilpGWr5qPeVEMh4dBoqijyC3oYFAU7XpdDvKgWOvK5qNg0B2EC7hvZLxxkXobCBIoCjSxbRpQo+chUTePzTlfrS7Aw72yHI2Kdqn1JtCFWLXYtk1vA8ExCt6gLznZcRZEWPbL3baBjEh8kAfiA4/qtc22D+BDBZ6kHWBas2kDI9J1/gZk1f3OtVwJktWW23rTa+qq3Owq2qC/LfBiMCh2/MHGJFjgezqGXmsAP7gnL+ZXRb/fh1SNIHnItd1oJADz72hWi1hb9AFtgBL6CPjWYwaJ6GUB6M7mkjcIsgClPlMG7HS2F0B2DFM80d5BpCBO1AsZ0mUPkrquJHLh1sUFyRxlMqDL/WzCLVBtWwciGSYe0gFQtl0uIpOMkjwoXzAXB4AyA1pImmKtBEMZfwJghJeYGViAUWGuOZxacSBXEgo+ULCrgxZrQJuAT6OjnyU4bjo6OzoMAuT0YVwRxrr6kAvyC+LIvzZaGYA0XNFEerzTZ5sLAGiUedckldsq2qOusHC4YJ7G1DQAEiJWV7R3HDJbOICnYNGJoOuS66JcPwQRGdDu2bPHTDlAsWt40EGP/rvWZn41T8fHx0EqGH46zUhduyWGiyJ16a6FEOnxo6dBAG7fvR0WjTVA1lgq4xkgGJJQC/KPp5Ar6koQWjEs/dpsr6MVXltadL9S3xIirQ7qxZtBXaoW80jELNwKxq+v3ejD89bBiS5PgG75F9dj/Ziwm8+OLYRG/ZlPUK8YRhPUIdBAE7pOhvslpEBCata2XTPXLt1YLQ2mjClEUcvJYKhrHvpGJvlGPD8B5EtOIlIfMjuXDCsusQiLF205No63IL6GiRpUYgHbMUhFvZynRw8fpnu3J+hvkGrIYQ+ydnh4EOujHj8/T/dPD9LTi6s0ZRzOIT4z3tcQH10TuQdoI6cJ556fX6bbp9N0CTm+dTBJT56dpwPqGTBGEfgEuV035FooXWqPj0/S5fwyHZ0eQmJRGElStoJsG6Y/1oxxD46ZM6478n50gCS3GtXCvZJ6/RWxn26m660jYZO4+g2wNsAKY+aXwZD5uLi4SLOTQ1TIOXSk/DHu/ElylUv1edvSBHNBAtZFyvTnagix46aK8ZCoOie6ecCc8jtA91TuAe/PzNjE9gZ8dzhWCBX32T7t0z7t0z7t0wslfrh+1N+TH7LcjQVKAmW6w+efS2+99VaELQ8XvmBQb6UvQaAMa20uXfdMWXcz0jsgow8J1BONG1/Jxb37cU03vuK2nOU0X129VxxJK/xV7hA6mctifXZWpPHEH/Iia4EaT3LF+2g0JpN7SMGg4BzPz5bwrVExGAyL5arlfVN0kbQlRUUpcfE9G+xhA4lw7dFmW9TbpjeEBADQOLfT9CJi4H1bNOu2BKiVBmsYSMA88DFtbYiHLWTDh7YldW/BVxqx9O7ZlVCGsllX8AGowGDA8bK3nF+Vg8msN+wP6UmKIBCG99OipVudYS3QiKYhvQRB4ryMhLfd9qiz53i3zVKUCYFCBhAyOIO6a8gRyJlKdcMD0SZInswHhgKhE01DkMA0KJtqrR9lAjoVQxNPnNGNCf6EvCMJF4QIitZuuA4k2tbUpRuPYc/jSTDUSIsi/YCEGVjCUQQHAcoC3Obx0HU9bs7raAqx+ATm2lSrrHsOsxfotAP86iCG7IxBC0B1XZUubdVy4fqVYjycAcKohJ7EInP+DI0RLoq6DQnkqMc1OoHIyFM1VZrQvi5t4jNdgVYrXb/czHcTLnQ9A7ZDFmaHJwFOw3pD35qmocuj3RB0Pr9aAHyHAMMqwKRWjlgbJEF0vQagzjVb/WtXMYfM67YZkfUkCgyVKdY2cUFALkHQIhIWNYiog+LGsYJO4ahkaTACsCOzqFZKoYWEOyD6pNuVkdv8CnCNliRjiJwOiCBUyxPKCDDs3kQ9MtlHprWiBLjm/vkQtCpmI0BFx67Jiv2FALACW69JOCRS6lFArDUsCI9Thz55ziShCkKJHHQ0dPDd9x5BDI7Sgwd3Ys0Sd0rUqXyhGftO+e62Q3Feibdg9bHOR4X5XEIyFBYodK+w3NwduZGk8W5QCaolM7eBhQDfRteLvb5o1xDayqtlUBnsB8Kj406H0Vf7oO5oQ5AvaXHTWK0wZKNWA4r0ghSEZZLyBqK4PJ+ng4NRBIeQFHredVKSFAfWrkmQl1drxCrSdKIsXmJs0JPWL90IrVO3Qa9xT1GIHCEmXxjU5/xgRvNCfwjkGDpWLX0P9dFu5GDsadXfCeTm3bHyCnVqUZMEOwKxrxnyqcMgz1Sqpc5GjXSohHH/OV+ZNw6aj79iXZwtkF/ZbMcU+qB+9ed8izmGrsJtlnyu6XO+mN/5rDU3niBxrJ7DLdbxlLhyzTlgX1y3Zvf2aZ/2aZ/2aZ9eKAmorw9/lPTDlL3Oo9veTbp23/togjztrsnTTXIN1Kdj/dPrv819L6V7/iDm4vnzfOt2Ss8DhJf5BOT0ztUiCNR8Ls9ZgvUNydAr8hTIs1pzblZInE6CQF0VT+fPS/dQCUtSbiiy0e+Itw3kKUPohkXeUDkl286yRD5Jk4EmtmW1rCNQA0iiNNZ3uMNJsEA8YXGibX7oe9u28R2iA5EaHeTLJ0/L0fSwb4S/8WxWbtodWAESVbfwu7Uec8WIE2A3CI4R+9reFkSgPKDLnpajbdMUtZtckUbDSbmq1pCobT48OALqQpQ2yAb5q5qlOtA3LyIDCjIA8VzfuJdVtmFwhrgqsCfAWdKZW0hKU9V5MAYBQqjgSGUBL9ANyp1q3/7Wt412ITnNd+89KHw67TqmYtDPgEGQjq5oQKXwg9NORHeZD+hBDuAlyRLCeEx/IFCan7THCPRJeeRaqEpXs16+vHqejg6PBVDG/AOK7dL8apWnh6OYZQBfRs5NeQF1AKa2anJ/CCjknVnuGjW4CrSpQ96pdR0GoJjm0Ex5DaqtywTVY6irxjqLcAvakNc1SxHggHxbyEC4t6EeQTx8GjkF4FEl1QDK6bPkQ1A+m405CRgEXLe7xmVr4b4ESQ4LxmiiW1xNOY2TAE4qGkJEqkriJ7FVY96zPmEfXC/CF0AChNG17myPnpynz37ujbRaXIRs3dokVEzBrtfoBWIYCuPV1XcNWnmX/PmUvoUgjg4hnYDWcG8zA/3R4ibo1wWSlj0ZbfgnURA0S5wExAxC1Klr2HIBiTRsd8wAAG83vjS6CeucHKQ/HnTuhYJ4+tTJZYTBimNAM/Prw68r30T4tCvZVG6zO7aaTwXZunRaLuQQnCOHcz8KhxjIThnH5sbiGPV01dJuk9zAmRpINMY8kGxFfegk3P84lqgL3rs5qybUZUcGrNd1dWvGWLdEyaUPIFyzpUzUCOlkwvCKYArX8sRDiiBBnfyOpVY4b5iKumAG6ArCTVt8bYSlqsdctwFdK9WD1jb76MvxRIw05CvWSHS9IbppM0RNy5tRFCVo6Ie6ul44RpJsZGBeMSO4TcPazNjb145gOSbqdAXBNJy8c9g6nCsITR+3qaIeH1q4ls66DAFjt0KfNIYaIDc+V5LA2rJjRBv0QZKkNYkKQia/oFzb5Njo6hlWYAkqc85xGE86YmWQC747gzRJmNWhZZ1X1r5P+7RP+7RP+/RCiR/5F/k9+aeV/d71L0KgDLsXh19MBwdf49rnO+PTteve9xMo03f7fbDtw/xKeiV9lECdn58XtyFP+ewip9NTfhi5dgVREsmkS0oepkUBcQCFzPIM7vRcRpXHk0lE7qv5tR5TWz2flwavEHs0i5ZK2gJUUBQtKGDAb327CcTkEpu1a59ANi1AHe7RG0GcNnlT5s22eO/9R+Wd+3eLrAtfr1dKbiAOkKkeSN9H1RXYulcsV6vyYHagWxm0wk1st5CqtgDU9jb1rpwcjCEYW2TNQbgMi15XlCWvYcgZMElcuW0Nx17S/lZ/pXJ5tSwvVxfFwZTeTg5LhhU9bSBPlc/Mg8vprLddr4rBeER1u6JdGxCirztdWa8gbVq/jODXGxZaCQxAsXNN0k4aENgNdgT8AZHvXAyWmgICmUv3g0JHgB9ksr7GfZoyCqKMKDUVWmSEZQXXW2QwZDKUBhK7LIZ9SMtmlzd5VwjodlvqBlgB1It6tdoNRuM8pNyiWkAMLgGBszwZD10vRZV6I25E8ZrUaEOLDYAz8BsXN01GVwqGjldpACBeVatwd9J9KswGgjDON+6PRA2jcRC9IDqCtg5YSsgA8vxJElyU73qPAMiUKwCkllJJjHGs3SkBuU1T5eHk0H2qsgRsAfg1UIQR9YIg0KDrYfqIriucT+k7qxNgknYEnuHYhEKYd87zICixLgrZtKzY5sX581hPNJ3MYp3RyendIGZhIUB2rW0SP5/6x/44lI66RLIBYgHL9MUw0WsIyxSyJ5FTxrNn59R3ixJoIxAvehOMUqfERwKjO6F5Be1hYdKSZlvo8CZ0uMDW4AG2qx51Uwyg7JihB13jXJ9kWS2BWickEtGm08jylqV9gbz168ZlHa5/Mmy2LqVGf1MO1RvxV5BRsmK0Q0Wn4rSt13Y7jrVWCPYNLCGiN2CIn9WJ5JgPnDcKY7eHlUEjdiqQBtS//RXgOw7KZSNu+Crwt1/2qbMo0geEUfsSfMvbhmHh1aMunlGXk1CtoA/zdWHhJSzqT6JB3yhgFbqi+m6yv859//wXBM8DqvMmtA7tk+6Sre4kgWExpAI/SzorWBbfIcx110E1aXpk2HuvM8/JT6GoR2IV9V/LGmRQ2TkvwfO+UKxqsYy91NxXy+dMjgdfV4zXOl08f57uv/5azGdJtGVtA+3EgwVJo/edHdMaZ53OMdvxQUZzeZlmt24FQRuPdFVFX7SptUr9xFxBRvXufe8c0k3TPPu0T/u0T/u0Ty+U/hkTKBN5Pmp9Mh18L3jEh+ueUnoDAnUTec/URd97nR/Oh/AiwfEDfmNd/3SWnz+/nzsCBecpL3M+vSXnyInDXMzjeCEp4H1dnfE+y1PIhb+m9eVVmSfAAn7N+Y/fawgUeBwwZP6iWSwlYqVh0lcSqLY1aEKZB66QgGKBOTZV3X3uDcqzR+/BpsbF9PCwgIGUm2YLB6EGJJMgGSGg3bYlP/qQn0E5HJa5rTeGR+9t3cAWwtTvj8rtZg0SRYKJa3py2W7c9hf4uCmKTbV2nRTYaVBUdVVOZpN89fx5uVquy5M7twvAeTkaH0LZAOo72N9mV5C/WEKCpsNJ2dZ1r62bcpfb4umjJ3l8dFLeARSv1queQS10oRuMhrlZLIp1vQGMV8Xt+7eSljNACPrQJW5bjoYQvLYqAEk+Djace9GsdAnUEDcAfooYUQMkCgYaj42vAXseQHpANtoIMiDXFUxGZYt1Tw6AaGwLMfOdugGXsC8SgC0wdKwnAagZasMtcnUnQibI3A68vcmDUbcflORCYCp2EtBah6BTgNtAnn16XwCoXLPhU+6OCGhBGUS4ai0/IkqDUwDyd/PFIgtyIW0B8jZVZ4FptLR0qDXkEq5K/GgyFvZLW0bD0Q68nfuDMoIBDA+64BYLgGXKTRpNIVrkXC+v9+GRPIgZqUOy45P94WTCOFC/faFvQ8prBdJSIVFrjQwo0ORWMxjGFvAuOA5ACikYTacBHAXimhmVxY1FvS5Bsy7rlhhIDifu/0NdRrOTdGlhMNy4INyuea4DqN5OgFuO6X64dxmwYjidpBkgvIZUqdtufRKDxozogHxXTzzrIDlWWgusoyg7oC3wRTSANaAesG14b9cfzQ5n7rIM8Oc6Oo5kWXRxcXEVkQxjjZf6ot3xwUHU7/ovQbl7kkmcwrUQ2cTzEukgddQZFkF0ZuQ4SRRTXI5l50I3zDV0LPlt09X5ubw/HdCGLqd+lUiyJHDcxZRzKkO4m27cYr0SdUgMTLrYudeBz0V033PiSDQpGnWZLUg2immYF1qc0LhixVx2niJhyNMsVl3QDEkGed17SqXOL84Z/1FHgBwHymnpWi9XaTBzTZ1j20B05hEwxI2YvS8km+ooJLUt5UZPQWCoOyxxMZZm6JJzSD143u0B5sxx12w5fySafXRr/xGQHH41SHa2YUGzfueFrqmut3OuVOiRr9M0HlKn1+K+VC+d1TfmiN8TMU7OLHRDee//mntU/UtgFZJvY4c7xpm3fdqnfdqnfdqnF0v/7AnUFzuU9MX4/9p77zqAxEcIlOnGAqXVyXej732H12sulCB9fwQ+fmRzei7o0kAT3IdTi2gv5yMI1IoTnRvfs2fP8507d8IClYu6qKquQGeBygDdcVE3NXXyC81/XWUR4ttgEjQMEeJ40wdTex0UCuCMSHsgxWKTNnnYGxWACH6htyUgqaefWTlwTdNOSxO/9DvwEsf8iEOhKOuCHRAClGOrJUtIyb9dA3Ea9AoIRASRAGgVg37Zg7/42cfHRQ/mocUKsAZzkZSBKNq6W69FDsAOeSA0RtIDJwOUXebCm9EEXae1KZsWmWFzEAHwGufqytDhEWRCyxSsIjYpjs2oXPFNLggiBA30E3iE6pg/zQaC2TTovqBHvcgjztJ1b9eC4qRMjJdPqUFlXN8gIuAJVIoiIa60u1rn4Tg2FEZNARpRvyV7kCVAHp99Mi3pQqHWHzE6XP8j0YLHCpqdFk7pDqeRlUEEPzmaQnS7JFjuADpqjxkMdaDOQK0ByACajn4HFkuJl5IisXLZvsDRQydaJADmtSuggS5ch3LjPiVIBOw5Y+wswoUYcS3WIXGsqshAWUCqupIhciFIIBUgVuSNgusVuiAfJ6eQL2U0r2B+PD3sgCV6DgJwrQTXqqjJ4ViXpw7oOs3DzY3pq3ufT+/D1S+0rNA0at3xwUMK2hk+q7+wDgheo9w2Lc6vIAK9dHRySJ5OV1q/FMG2LCOJO7tcBnQ+PBC8d3KYdLVCq0FAogzHWhDUoxshm03Sxq0cY+gx0yBVkEf7d+vePUDzirLUoc4kALZ73QGBelj2epIW19e51kzLBLeN+lBeSRcyX5ydpclokA5Pb6F3SAp1dHPGPkM+AekjyIrrmrr6FRiJkV0iu66ck1uAv/NTJzuncwuBct8s2+HlnGNu2WduaopDIqjDvqDW0IsEWfc0oyE6N1xvxncDY0X7M0gxciiTfdaCqtUoXBbRW7Q3HMQ4OQck4K4pMrKeOh6M+nwpoAetp8hkck0hBfwX80jy3qzrIJUDNzn2PHKpLzfnVRdu5qxLbzBivhR2BnxQZ1TiRtYSGAmOIyqx0cJkHfQYMur/6o673PGn/2ozLFzoJh5KBCFyrRpXUIz6lkipQ/umlc/5bFTAIXU4m2IzZ+o11Hl8UThnvS9CCj7zvk/7tE/7tE/79EKJH+AX/T353cpfX/vtFqibCHy67xk4wuM3eUmgbqxON4kf+Q/LeiyBevasl+dvv12cnp6m00917nsi1HxZ5DkE6oC8fl5ACuBP4DAgomugTOsK3FeTudsHqo6oeRAoj/NHCFSzieh72YVQ1ABF0H2vWJxflOPDU8pvITSQF84B84DndZHgIWQuL5dX5XAy7Y3BXbVrbjR18evPUbC+lFuQAIeuZQID8KPfXYNgcboA4MgvkMMwBcANCVba9gCSMiyz0yHHDVK0qUttLuatVqs8mh74KF0cAeKjH7QEmIu1T2iljOAVCSZGFU0FmUI52yBQoHYQDPALMrNK46MDOMcOAtWCanIh0QIMgkfsol5HZKaSFiaKiJ4K5A250Vhku4IqpeQ4wKB6FBjSnYjoJ1iHfyEkZ7YGgSgASq762m4KeyfgEltuGIvoSGkMDEfLc7VP7pGvye5dRLvdZ/TNTHIGiMSAZuGixXlBqGEbuILGlVhgaRLEmiQigrrIpVtg5E6xtkjrgQ/XBe/uTWTZLGCjhSA+gEQX+gsyu1tK8oX8nHD9FJdz7CGlvaln1bRFPsGf4FSXpsVylU5v3aEvLSBdEArobboQ09bv5r1UagNR705NkwxVHq5zWh1kyyGHFgrKaOWgPa0nNYDSdSiIBUHoyFRLO/EEH5ElLGE9YbyYhwF2Bd6C2Qh4IPilB5fzOf0u08EBIF4ig1xaRwTkYW3sZkNHemwEwOsJ1wJx8bo/WiuU1x4oX9dWfzR0nMIa5jqhsDpwvak3aTgAkHMnSLCCkEFOtAYKnrUC1fWaCbdFFsF+Zw1S9gp5DaaRkZGSEVRDWd1k1ghtEhEkjvmm3sss+TVke5Xef/eD9PonXgm5EdpbBHEgbsg3pj7X/Wj1izm8bWgTwM+42q1yoDVT/UPua8pyQ0APIbISKfSL3JK5+XyRzi/m6fadY/QskWA8nBvMRftoHZIo2z88GDFPlrwf0cIu+jIYu+l1p0ojwnSudt39I4Hws18RWoeCXNNHZgg6ymlFva6JOjo5CP0vlot0cHjElxIkjLxGGNSS6GRx3ZE6c/8l9aFuXZ9Gdd3cZ9yuLi/SlHmhS51WWtf08WWDdp2L3MzcnsVAksn4jqbJ/dFic2P6FveLeWjLOSgRcvp07Mz7zPtPl1XGyntPGTlpu76UyX7yzepXFv2m70Z/VJ9KYHkJqlXu0z7t0z7t0z69SALgvOjvye9U/vr897vvfV8ACQjU1yEpH426p9VJCmXkPc8Zfe/Gfa8LIPFM006g21vF7Xx+cSFJgTx9AHl6mR/PuX41KYUn36qYzWb5qe58kicT5MFAEiL74WiU62ZeDNMoN5ywosXicTEsx+7XFIEWOFUawnww4Be7P471UNW26eWN+bs1UoAniRjlehkQBmKGEIFk+ci1sEDJ/3JVz+Ew40LiAbCXUPmLL+Itd8avpmeANPFhEKjdBlIViHTXg2OUu922N4ApxFNzKMxOstWDEsSxBKxwjZKudIYSBztIjLbIPpAPlRCXHh/BNJwXDnKdmordprXvepMJdCBIje5naY3e+sMhsqAHLX6Qkka3PoEOkGc4m2Q94loj7EF8VEK12Sm+y47EOh2a5LxP+DdtXYwnU/vLcFT0NtCOoDfPF5d5NJjaL4cIPgl0gngZjsO1U4K/sEJoeXKvKdBVROYaMhSuX3LKoXPFVK0irdg4lrYEYoDbYJSCMUmD4IumAmCFJQbw5TolAGXuDSZBNpbzS2QzYIRA+NpiINADNcaaCwBmhDHkWtSFBpz6QXBEbJxUbnQX9du2IL5tV+npk2ex99HpraNYr4Q6A5iDEiPCn4rTFcmygvnRZIQsvWTAANf6KIO3yPn5nBEs0+nJ1CFNFxeL9PCD99PB8Smg/E5sKCuJ0UrlNl81Onv4+DIdHM3SmD5KDnUfXAHi+7NJAGLdtJRbMiIRCUAPydEOJuBmeCCUQ0gNIFZJUb2kSv2hTt5lOYhDZQaGiDrQTzBJpl4B6TCO4LaCPJxfpNXVZbr30kvhjkb3U5/x6A87na6v5ulqOU8zZKvdVBbysIN8KJtEdAGJWDNOd196GY0hl0ZhrRROIMZhGNaWbuxcWyURkci431FYUSCYzLcgKrrvhXsmfXTvJvUiITUqXuShfLjOMbYRDpz5ZLciYAV/qDJIpfPNORCzjXeJt66P0qgxBCqiwSkThMtjb3Hns2UlHefPnqfZ6UEETWkg1xEQU7npk9aa9WKNnOgePXA66kIVQYj1d9VaFRZMyVTMpJQW6Ni53N3GrjGEPNGX46OTjpxT3vV5qm29WEa48dN7Dxifs3T3/u306O2HabW6SA9efjkeKkiwJuincMwq5gafFcIHDMrjAwfJ05p7M2RgYnifqBzf1/TL9VDOnSEyqaymkYDTD+ao9R2fHMd9pvuuY6tefRylvm7uNV1pg4xz7Lyk8Y6QeSaImPOy21eLQnZzn/Zpn/Zpn/bpxdI/IwLFuY+GLf9o+t7+T+G+9+b1prl81Pr0OtTpnfIheV7p8pBkHr5/6L73HNR9J3hNzhf8Yh7T4CXvoK2iXPq7meYL+cAy59lBnnW8qFj9EwSqKYYZAqVV5Hr9Ux5yvS3Khv+KDUiZdwsYhlwLFEQi3PeygRe2Nb/g0hvd+grISdIpzw1ie1QSocUHPcnHTizh+p5i62KIsCxRM4Spbta9vvHEDWTOL3+7g6jsNuGCB/sqXfcE+i+LzrzBe//GmgRv2pbtZtcDnEGyekEdxKetUfsgMX1DP1AtCL5YzC/LVd2WgJ+ybdeQKMkFBIu+b2ivH/VzDGERKNd1mwGYqKXO9+4cQZCSbnr0RR7VK548eZbPL5fFT3z2TbqyLQCe0Dp6tm2K9XoDiHU/J/JKfgptZLocQr4aLYDh6icpKbR26dYH8QS0q+oM+NlkAGN23Y2gki4VAuYG0IScGXAdwyiZQhc++g9QRpfgTZsc60G0LgizRPMxHwGb+jcGqupc4nQl8oSYWqDn5qFjg1jQ4Go+T71YiwFoox1BpURjs9Hy1YG5qBokKsB7fg7gHc/S4cGwA+6CPvoiRfMfutsBJLNE4vhkFuHGW8Di5HAWAFBg1xkBAa8A87HBECSHjDT9QuYiFsIv5qsgMEMj1iGDwFy3sQJ0KEAuAfoDiBaDHiHXDZv+8NFFevnBndQuF6kHsHbdlT2Yr+o0mRrZTqVACiAQ7uXs5xqlQLoD6O4y5CdBFBWGHmmxuXpuuO0pchgaWksFgBjgHH2m75DjdDAzGAHAHP2tqU+XQ0QNfQlyBcBaICr6a/AEga7uXwY2EP6OuBYUJEivVj4tHdYviYFIANw7iZyCDIWqpgHpgvt3vfvd99Krn3glgHSQoyATkF3ykSXIoLo1ul2N7K5xk8haj7LoEjidHQZYX1wt0+MnT9JLr75iJBXmitEYB2EBco2WEQb79CFYA7LYx9jUtT+EuD4P/UiUXFfkJsThkkd76lKy6QbF8gFlkeQXPcfF8eBeZJyWkMy7H7sfbnVGi9Td7+DoMNzyjPAX5Jz+hX6C3EEEabOirO6GWvLqhjanE/LlNJtyjXFbMicqLYgxFsNw43O+O69d3+W4OGcljBImI2Iqt9ao+dUqHR5rrcqupYzyg7h/pYnOI/Vb8cUHiYl7ZxPXvD90kXRcXTcnyTOKniRdHS7Rp/OXL8VunEdlOjo+5ph5dAmBZs4aqpz7O9oYMQ+uzs7TyT3mODp2bL3ntPx633vP160BYCBdXGP092mf9mmf9mmfXiz9PhAo00fr+L76vphj/VMXgI/0/SHMR3kHgfLoZu3TDWHq3h96yI8gsMXX189z+swtfh+/R6AE5Clf5QUo/YC8V7wOJE28+DGGIgDrrklUzhXvoKwRl2FOdS0pMIBEECVd1fJyte7puJcHEIr1ttcfAAuKLRggF5sKpNHrF5u6BsWDDDSzUHCzqov5/KKYnBxBrkCHkBsulc0aYrbbiQ7dQ8lHqOVoNIBcNS7loc5BWa/XPX746W5nbcqlq6bBxEGetj0xchZZaFna5Z5Ye2MMYjgAwEajD4rK13WoDIAo58ANRdu2ZV2vCt30xofHPTe/RbBgS5AIMqEN+rPdGShjEwEhRq6VKQcQvkYSp55pg7/tpmhlF0CbtlrSpQFytkGqggHE2EMwuyxaMIqtC1WcYggeceFN9AdoWNRNlQfQUkmWQRc2NRQJ4NOj7c22dp1KnkwGqbqaS1rBW1DGFsIFsKJGYWaEKd+hcIqldt3Sby7RFn2hiACcj67DIu2cL4A312xoXRKQCeJVpIA2XgydwNUNd7U6xUaxEClbk0AJTn3CLlgU5Ou2xbQKsC35Cvc+UhAbyQfvsY4DPSqLLlqCcSpIRxCKBUStYmIcxIJ+Dki26+gpB4WDoEQHqUviMRxNUoMePI8Ow10KpQTB6Tuy5KuW87CQnBnoABAqcN7CZVzaVgDg+8MJekY2NCRR00oUwJnEgHM2dBDtun6EnoabWA9gryUkxEFeAwAopm6IKjnAvaQAfZGh03+04uTIQWJyD4LHdJ5MDSrAVfK5hkxixFwIghNjUbisr4KczOjnJqwiq9UVBPSU9oYxNmuU163PEU5LfCB01DVfzNPxqZtsc4sio5YlTaXhPqjA5JVU2A/Pme9GUvvhUWaePXpylu7dPQ09OF8iD+UcKl3hdPd0nVOEX4eRrZkHo/EYUmH/t2kZ82IY5MY2K+6b5eU8HZ7cSleQF2W4dXIQbnySzo997FX6CEnmWPKia5oWF4mB1j3nmrqTdEtIbNcHAXZJFzlJmLrywcSMMdfKZBsxdSDCvb5BHUrm4CIdHB+Erq1XsrGsIEXPHqVb9+9Fe5JLtaE+tNJdQlKcMZJC++i6K+djq/VUMlv2g0j5RMKgFweQK77OwmLqgxErkhw61rWusvzFvlioSn0ayn8IsdK9VE0bHMV5oC5002WmxfyZ0K81xBXVhAzxbUZ5vj0p4wEkma8UA40we9HnMs2OZt0DD8ect33ap33ap33apxdK/0wJVIQuvz7+bamLwvelUbdx7vei7v0gAiU012jxjOM7HD/n/TbXLosb69PVe4uiOC7yIb/SV1fzlA850mVPLjGZpgISFYEjaokUCQI1hjylI92RyBSWFUhUECiJ1FByIUPzWGtS0RqFb2NUP0gDNWw3dfn00bOyblbF/fsPOE/ZyQAq0Q/L0yY35VZLFBAl9Xa9bSO0R8At9UioRDqQnHa3gb7YTiEB6mklyXS82jTlwB10JUJI1yi8Zpy0MxofBYQdYsaWA5hBWfR2za7ccoUxjWukbo2UEEWLkIYw2gNUcF4i1YeB0EIoShS21Xpm+4AgtAG6EtLK2tpmGywUwganq/MGdtkfQbLqdUTwkx2EC58ko7XukUBJIiUap22HUjLF/HAMdBbUCoYWIHkSEriNz9URFY07L415KAaSDFkaDhnzQeC63TSFBAmSwDWgGLhJQL/ra5+SONlWG01yyd5BvjaGS87uN2SFAndZgXw6uAqgT7gIVaAEwBIgOhj0w5WQjEG8XJzlAnaTkdgQNNrVxcsn6ZIewWdYRwIAC+YgAhvJIcMiUKdxLV4BxIGF1oGWKavNrJOLj+GORYYA0Loq0oOuL8imlUQXO+A0ZzivSPynLExcim0CNAcRQU7BfxyTR74b5JHz1kE3UZPrz7oADYJi3cwMWOCaJIG54ypZ0jUr1gnRnHJLfF1rot7UqdedZqMgoswe5HENTpAz2q3qbZqg/9ViRbsQyrGR5VKazmbITJ/IG1Yv5BDY21+Bu2HnJ5BMwfBQy0/VRoQ9XfdQZljmbt25ler1knGr6D3jVJNndhAEEUEYP3A+YNs1SBvI9rqGHGs25V48PztLs4NpuqSeIUR4ytwKEE9fteRIPOZcYyAin+uXJKGSgBrSIHG23vVKdzLaRq+Og26GBsEI17gYkBRREXURpLMxHvazoT+Goj+5dcIwM/4QizlE24iE/XKM/tGN1igIpZZBSWC1rtN4Mk6GwZ9o3UO/K4iY80TFGU3RzX9dZ+WaQa1itucG0boc8pUB+ZSWaOUxbL3BNZAbYu1aQIkXNz9jhjaZG08hk69//DVGBJVDorRCSfaCfHNv6M7JxIqxdj4HcUJ3rpNyjHW9lfg5l50Ohjbna492yY9eJIxuAWAUxyA6FFrTR9dh6cI6Zt4E2abvWq4GzAODtiyW63R2fpk+9ekfS6vlechivsUF+rz7UtyPESLfe49+OHf3aZ/2aZ/2aZ9eKP3CL/yCv20vmj5ax/eOX3+dY1c0fX8a5vRSSk+e9OQK+dRTsKiLi44wvQqeP+R9Lq4nPX/+vABzpOJ5BSG6nfLZWS4akI+ue3CS6rLOxn8YjiBBkLIZZQbDoWuRMuie301QfLEr+r1x6m3aWLq0CY8XGrAggN2IcQAfuNKWf+AXDiUz7Q4ysKsNmmCocVcoQUvIT8MHRwf56PCo6ImY+NwajU/3OnBmA5npGNxWYlAYVjx4ko9LOUhFCyjYgKL5VedveX7ZazbbDFAk/y7WX5mAxnRBIwCNWo7/jVWOMOIBiFwu5gs3ykWRXANa5B1tSVAUSrLlO5jDrVnJ1dUjZt9uKg7LsL61VR2kBSwtuuZ/g+XBFmCDkiuxh3WjWsoDDTkBoKNJG7JpdRIB+MiNbIJ0iR55LUJmiIpxMihD8c2qzQCqXEKgpXBaDtAFhQGfoCIX3W82ELXlUubD4G+yVp71epkHlkO7LqZ3jCQB23YNcAWAXVwCuKinNWCD8sSTe4UJzvr8OXMHkQq6aLnYlxgFB+iGQElAJCgCf4rDdzu3JYmBvEqQL1AW2ApMbdMAChUgudM057Q4ODiAQ939Bq4TEZzCGHxy7zBapiOCm84livaDAwGykZ5rkijqgBzYhqRWHfUgpu4r5Mxyob9kRksEGdLByWmAaAdXOQejSQBZCcB4dpgOjk+ov06PHj9PAwC34bWZ07EeSZKmNcw6ppNpB6ppJ4JHrNbkGXiLpG9/94P0+MkzJAX0A9wHkjs+GTDBdWil4Ji+2Ae58wpC8e2vfSv9t3/776bXX3spnR6O02KBrtsKwF2kq4urNDk8hBzNGLJV+uY3v9URVccDshIuaoB6LY0jrX7oWRC8gfxdQWiMItdDv7o3riFXTIuwGBr+2hDvBg3oQxKclxLAWD/n5GcCuO+WATEGkIHLJe0AtO/ev5vGECMmQeju4XfeoT30ABlxPd1kMgpAnymzQU7JoSRmwBdUDWEYI8sI0kamVDAPuNuD4BiC3XFyTnBjpSVz182YtY71qEvy6ryaHhyG5c35Zl1+1Rg/M8LTMyblUGug88MQ9oOOuHNFsnh1cZaO3BeJawPqcM673u3y8iqiNo4PToMohfWR94J2DVtOZzpLlV98EGLJjPfhkLoNr270Ri2uOhk/g0QFGfSeqdZO2BinaIu8G4hZzKeC/no/FBDv0ZS+O6915eMa+hzS/gZiphtikG4Jf9xznduexI/vwyjveMU6KMaOu4J6uA+o2/mrqHynMS8gsYyHLpLeb6631FKmvnVR9N05cIUu9gRqn/Zpn/Zpn144vTiBsvyHZqbv1aX16fXXeYdA+Uae73D87NnX8ksvwZ7eSunu53r51q1N+sbzb+fT56fpBPT3ZRFgejctyjXvc374jvJsturWPUGwcuY8jMs3vfE64lQHeTIN8iIvV9sCYJOnU4jSJnhMAQjL/R5AHHAtker3NoBzCoPnG0hSD/LSAPihT8UgSBTXcq8Y9XNRgwn6/GwbTlzSwA967ueNsQOAYVtDFWTAR7cprSRG0iJRAAdCnyAotSaBIItAn8IgDBlEAyDTXwnsioCkEeRpo8sbvQ5rDgeSLzJmwELhg37gQxA1UE6x28AAYQOAiRIAZfCvIEaSNi0rux1kjvJiMB+ny5zque58VTGcTsBJdL/uyJNkBowloDcb4KbmTf6JTminqlb0gQ4DXOp1hZzoYdNEn3S9q+ql3AG9QDLqda7bDTiqD1faka9mwHZ5dXbOxKBSMm5lKegRWfL50+cAypWbGed6OU+7apEN7dw2yAVYWi8XxfnTx6lv47tyV9VzwNAmreaASADgrprnnkDSp9NCReSXZq6WuiMeALRaNAAZYQ6MZ5MAc1paBL4F4G21Wjg8kBqJkUa6bVqta65xrm/wCjFtRItPW84bMc5yy8WcDuuCVMST+9Foxnnd3LoIYWgzAKPAEdTsui75KPmBfRJKiJFP4dEJk0PFccib0ecYCLIIrl2HVdDWwmkR5EkXOY0ZKwHobAqxcZF8BdlYB0isKevifO03Wgl2AMh3v/nN9KV/+D+m49OTdOveKwD10yAGPffmoeH+YJKObt9P43JEmRXTUq/TDJCVNKgnOCl6uXX7NN26dZJOIGMTN9sF+EvwquUKgoKa0aEWAQh+qiEMAu+G/n3+D70Zbm27cgiohwjQDyPv9yCPV1eXQZIb5GdyJld3jabDtKi0dJVpMu4gr25nWjPcmHUIUHauDSbUuV6lq/OnSeeswfQgzS8uIDtGh6vTJWW0Wk0PTwDyzBXKGxikswpy96IfLU7qYIYuJWrccGEp0eo2hhjpaqhFiVsqSI7WvwnnGcIgfqrbIfXOq6nHNVESbxcFDsazIFuCf90OZT/OM7QGQeJbBR04ziXzTsIa4bxtB4Lh/lS6rkp4Ru4F5vnJQbhwKot7eblGy1DnEowh88+57fo6SaWki44y5rfCuhNU13nHbRQhzRm7eFDgPIVM8gWRNpDYCsJsYA7X4Y10zWS+258hJHk89pvQLxPHELkd87h3qN9vLvJVV1c0gxzoN9Y8MRaSeG78kNmHB/bFlnUzXXJP2WdJj7W1lJU41bXEaRebQ7/7zgf0Z5BKC3mrcE+0PoCgoOMokdQq6AbGuvxpddTdT0umOte1MupXbqrYp33ap33ap316ofTiBCrI000dOX3hCym9+Sa86Tv59devydMXycXx668fdOTJdDbK6a4BJN7On0qfCve9Y8/76/7uZSqO/Tl+kMrnXwU9TlO+ezef5ffz+NT1HmRr5vwsjtJlvozg49f8Caw5LnQLBOy5J1KXAPzwprySP/UNX14HqYLc6MJWAFpAtr383W+/XTz89lfzweGsGM1OCn6/QdPZB8DFZl2B1OBwV5eU6hez0TjCzIFkwCDu0yTQ3uV2XUuMXJsDBijBg1uITioB5bk3AIbqbEedNaRKPrTRlQ6pJVG1QJ+u7TYNtGqb161Wl005HBu1bksu6m90R8wl7eQKNL6tq44kgYb0etPNR/yx27Yosow9pNbz86KG1Hi9Px6WrglqdWsEITebpjC0OdrOAE3wBcRIa4jrndAhaB0S2tB2GUEd6mZTGg65l1ugCGzAwBMbCB0DV68qCZ3rqegkagfYGkGtrTf5g4fv5wFkBpBfzBdXkkFAzi7PDma5mq8MDAEQdSSBYz5hHo7zN7797WzABDfSfPDq64WhNyQEvf4E7tHXOoe4q9RyfsSYPzm7iuhjqFKYlKfHRwG0UV7qjycR9Q9+EWBQkrhiQoS7EW0OB50L27oC/GYoSX+UB/0hWtGSYfiQfoD+jfnoP50M60Gzugig6kJ2gbVPv316j77sH3eEIaipUy+ywTCXXHedFTLsWsZBoAlxRwZAqAAakOj6DonZWLc2B4b2xtNJB4jJG2CX9g9PjpGV64MR5zdB6AaUMQrd+cVlGgHGDTpwdP/ldHzndjo9PUrb/jHa2KXLi+dhgdAVbgBAvbw4S4v1PE2Pb6X+ZKixDaLcpKslhEDLArc2sDwNJHHIZrAJg108+eBROgKgFz0ILOQLSgyZOk+9HcRrdhAuXoeQoWeQ55HR8LRx7gD7Eg/AbR9gPepxT0tKGQeBdH8KAe1DIJg/EUhg14Vo53KQAd26tE6UuknGY4YhoLtgjKdpM1+k2YF6KYNAnV9eMLaTtOS9aqBy6GoCCdGaaSCRITL2IR4R4tsZHe6Z1AUJdgyDuNBWWHy01iDgZpPTk8fPI0Kc33wSkcePHgfJjAWL1ODLcVjOmR/Uq/WKt3T+5Cn3xFk6uHUcIH8N2TRwhpsrmwwq4QOGeq2rXo86C6dl6MryRt1zfZtEXxInn7AxCbtktUD/ISfp6nIZJKY/MpACukUek0RNMmP/tGzWixU67iIottwb4yn60MIKwdbdT1Luxs8ay3VHRFFBXHQBvLxapwv6ZHjzpvEBi+PA2DE3rNs7URIjcXK9Xh33AjcDM0qrV6V86E2XO4mURFYrkxZGKBIycf9Q1+HxlH5KhuLeSUYB9HUVcrlWke8sJw+ltAReXS6YQ8hPHscU0egbY8dXlmOzT/u0T/u0T/v0Qkm3revDHzV9tPxHjj8avhyS9dZHAkd0G0DF55sQ5hKozkLTpS50OT/2Z6Mi3UnpTnEvP4dCXVxc5pOTk8gD8M358kokwCGveO8VTyEHU49J68ooE9O4ZCyAqmlLmEqRRseW4azR93x0nHO7uijzbMTnTfHBe2fl8e2XikGx4fMA3LcAGXQLhjaGMOfc8uqq6HOuNxwWwx7n623RtEbI2xblcFC01apXDiZlu1qFpYmyPThdUbY7w39DapZwLJCh/mhV1ZOYGT0v5U0PQGd9xkUvN82mt9lsRJfUUfQkWKPZYViiYF5gSFDFble2BoxYr3O/B0sbDHTnQxapgtdz2dRVAfgoF/NFOT08gnG1GVABD+wXkkAzL6tFHuriM+wVq/klvGECneiBcNblBvQBB8sSyh7grlnaLx+zG9yhBa8MaXOTq5UujzV8IdZqILMqgewBoCCWBUQEOVq63YcgVpC4XR5G1LFWQgcxGQl2IFxQS8BX2wJtXZ8F6M2A6YPTW3RKsroC9NdGlaN8B/ghBIzHKNdttZtOJhkdQQB9Ug3dAqxdQtbu3LuVdhCz737zO+no6Cgiifnk2sh9rS6e1XYXT6/lLmiP2RHgtarXkIAuvLlrSkwRPADwDzoNEmSEsVAkMLAsDHCRJQa5qddQTT/14pzugz4Ndy2KrmACdN3PxIBaO1zn0qxqSAIgF60W1GX9WsoeffA4LCkvv/ogou4t5537nxYyn/hfPDtLBgIJ61fRbcCqe9YUEnZ5fk6dkkoILECTKQcoRxZAdcEwS2jcc+n80aNULa7SU+q6bFL6A298Ok24LqzVKuF6GJ/qzw5nYa1q0L1R0JyKT5BvDHk7un2YjJZmAIcRc6GUFHFcaSXhz3ViymGkPq09dC8I5Jy6Dty3iWvLZRftbjyBLNA3SbkWB607WsZ0XdNFS/dC3R0F4pIfLTKaXUvd+AD91WopKY/gB8urS8gHpArQLVEQ5KNgxyltkbcCbRvMYH5xlaaHh1Hvplmnuub8ZAR53sZaHYow/SXMkBcImITMMWVi0za3DJ99HuRmv/3hkDFlrBYL5miVprMpcwBZOe/YSZi4URg/1ylBRMpekCVd/6yDSRbRCaNRChggoWSy7CrmCn1xTkp2/Ap1XRD/oesawmi/tKoVacV4Wqchwo9u342qFsgjYemsQsgP0Viu1pDDQ3pQhDVviJ69f0a8Xzy7CIIynvRo03DsEDvme7iRqm91hWzK6Bx33LT4OS9ds8Wdz5ybpDlt6DK7Xi9jTtx98ACy5xcLpJGyPnRwY1wtnCuu+4BjzbxkwIMoSs4c68qHDXwhed9IFrnVQkdGdtxA0KaMt0TR+1JXXH/unFf7tE/7tE/7tE8vlF6AQP2Acl/43rkv3vkwgMRbb30tfz5Bmvin6x6I7sN8EijdpDwuHz7MRi8vyy4qH+wgn39zXty+RWN37l6fAyGcpXRRvA2IviWfifVSuTjOi+VjLveK2azIz9ZVMUmuASkLSFdxMgYAF1MwkoRpDHmBMTVtUYyApsOcH7/7pLh1+6hctqsit4NcLS56g+lxcXjrdrFeV6WeK0atu3x+Vs4mIPvRoJR4KMDV/FyLSAnxMHKbv+wwmIjO1wMclP2B+zbtettae8I2iE+7q6nnqOemUuvl0qUOUAANSUDeJvelWwkc1jRFbzT5/7V3HkuyJOl5DffIzEhdVVe0mGkYARBmBElQbGjY4iVmj0eZR8F6+BB4AhjNQAkShgFnMKK7b4lUIVPwnD+7YaTRuOnZcBHeoqoyMzxcRcZ34hd+E6ICoChasyKRBJRFfybl9dyXfeOGurwZ/y8Ak6FEiJUCzAwS4TVBrxSgmPE8NN3kuN+ld59Bp5dbOWjhci2g0DWRDb2fMmQLvWi6c61tdgj9IcwgWMyEUDaN+0UZR9UCkcAnwub5+SW/e/9e7ZPQygopuq1VS3lJXflGv27F4Vjn1XpTMDrU7FNyuu1TY4SO0HE9D2mymBWnt306nE7p/eMTQvOc8uxssH7ebrbFafeWGkSc2fCW201hRMdkvUxz1tDr8zOimTVgZEa1Qt/16lDapQXNp9nCCz8UYPzUdU3BvkIo2vnjAbHbHCMLnC5CgpgApQufYv+KkJwiyhWXCjhhquYY44F0xTocDsU6QGYSbkl9zTjcBprRFounx7iAhBQtJ674G2LcgHcNon0NtXASLUwK3Fkp5CCqAaGu2YUVSME+85iujnMP9M99pTRLeFVruVLIWqcpIHufxjMDzpHuc4xafF4LitYABaguhsafQCDFbL0tDm87wJJFAFwIaLvnt7CEKax7BPC/+Dd/UrT7t+LlaLD/pFjZdmDg5fWN5k9jU1WFt86VJo4UTFj/gG/L4jCbIVDF/M1M7CEbILpNIqGVSdFsnSVzdTR9tZYVriANe9NyFlBo5rfFhjqYJ0FU9zNtQP6jJYePsgb8LL9xPuHs4+fv4n3WLiN7j5tRzGtFcZ/pw/5Y7ADNtRZAPuFjnWoh6Ohqpxsgn+VvY9C05AmD9zg2XeMARuGaMXZRLYGmgXa50S84xZx9Z21iPtzzyz2fBKztw4rxnQM4A7BB2xmLmDeAIGKtjKOaV8VitWBsWuo1iYNp6k18co0Nd8NdkrZpNROOAyYBqJ41PacvASVzLX+0+HKPU/PBwbxkbdNWLXTGkrlotN7pljoDvgU+E2VEog/Gxy8TH2xoQbMOY978xa8ELbpcXMXZuDmuryufl/simtM+0y6Pd43pOilgGQenGyjXOB+8FXy/0mfq8qKkrQF/AKtrSOuroZkm56AVd1dEfrfeaAHj5RhrkbNt9wcSHEcdPqSwjbw8lrGMZSxjGcvvVn4gQP3fx/x74Okn/hL/s/AZ85dT/up/2/vJ8h1ACU/+/EeAiv2f7gCVv+Uu/PnnxRcoiP+x+3l+Z+AT/+bdPu2AqMdHBOg+J6R1etCQ5J2T/2qACeDJK14pEBLp9S13KMTFYpk6XffC348Dvtv3iR+5cu8nSGtomsxtOFWAhsFTU9QHN2Pec78lkYY608W04OW8og/XadlfhxIxGie/pHB/m1yHXCII89D3BgEBNWUWrCzCSFcfJmU1K29mLb+ewRWU2SWVyKTYtHboztMJTdzvn8v/+Nd/U/7bf/ev82I2d9PfAKhzf53kyJOcyrZvS0RX3h/qcvuwzR5oAVZy19d5s30sd1//ppwtaW85K6/dKbddT9vOhkXk2XyVX759zk8fPyYalGYIXvqYbudJAqoYoM4MD0F2Fcq+7jr5J+qgx5xpltbLKh+PB61haTY1jquXWRgwxNsF0JsiJg1fu94Y21m4PPbNIZVAjVOnhSBg68L4IYuGtnEDrYjtaE4t8FNxbpMXsl5RT+o3U6ArtC+nrpjAs3Xtxqop7V7eivnDQwLLi8Xju9yfdiFoFW8+BTcpghMZxFQgVi+IzKlB54hgBGL99gnImCBG3eorXP/C/UowMjmA1hJjU4bzqVgs5kVTM2vdufjsqx+HyDxrBUBkm8Fvh+hfrCtgheGg7Vo8ppoIEJ7bD4/Ue0Hw6leqC6FJCYrieDwWc416YU1CMlKP8TAF/YlgfQbh7WUPuJXFemP8jVACoJ1pF2JS90AGCWHZFEONmEeorj98UUwcO92iOI/tXCw3iGDa+PLK+x/oQ1/UgM+ac2ndaRDnw5VzINgX/O3WzM+//YZ+ADRa4C7UC2BN8qXoGNepO0shwGkO788LU4u7EatJEWzDcfca8Ts90GJMkhY21ittjxi3sCoJ0SB0sTu2xcMDYKjQp91mBGxqxg6h3AAPLv2hrfmCmVDnFFgwPgxoDVdGoIDxdaPh4/OnYvnwFCncjfWxrj1i3WQULjgBZbM1YYYbGHMMr/XtibZpibwxnn2xXK8CMHsEvO1OAFtiPLxoQ5gDSt8nsLgB4lynMQ8CFDPBMuOkulzSZudbK9qE+nSX8wmD1GjbBAX/4YIId7SSNSHEXqIvQA1jLohcASlz1lQm+kgXxs74Ia+aW9EcAbF3T8x9F3PouUxh77kFCD+npaijzmrqRrvnoj7VxcP7bXxOqNNl0H5FHJsEouthQIvgd9+76XA8heF5LrS3rCn66vXj2+6npXtfA0BNWUu6JK6Y4wbQ8/vA422X7on60+rW5+d5I/7VaiT921au9PtrjhWjqWXMNbtY3h8e6LJn7GDr3HFyk4K4f5nzqDsrX05c+7owcu0YT0Zd7vPFj7GMZSxjGctYfrfyAwDq//X5//N1k0hYNnd40vBkmX8HT8Yp+XM6/RU/f5/f/h7N8U+/e+2FOyc38+dJyp+/pfSKYoCecrnn5xP34D3q/B3Mckhm6uN/KW1zarj7r5sGeaxEtsA1y5SW7TK1GcGPktgfEPp5yPPyqRwK3czuO+eemwvqP2Vjg7jT5tlyliEB3eLS26fnSNX9tFnm+WYDKIXlqbzUxzJN5/ytludub0KKruZe7ua5VxS4po6yvF3NZAFEAUhlOQ+L0Zn/rMN9oM6XM3/f8jTd4Kk+m5/7lgGwoZZpSoBFhslf/+rXZXce8h/80T+b3DgeeVXKEwmY8UE5GiqfmjbPTNMHsQxAIOBY0rjY4+lKv85Dm26X87TrAcRZlRCnvAa4wUgCoMYVBjrABmWabpx4Vi3KK2JycMNe5hkisrOcv8gIJ13kOA4SvQFZqypijSa65zWd8WTADkCEyBrojDw6QTmh1xjrIS2BgAuva3URnOKJ83yJoAdu+DBszTHtHcwuVwBsgWBFIB3foq7Fw3vOd0SkVe4TlPpLH3FTCSluAgSTF0peVFDMaIOxQcvVKs2rSUCVoDOfIUYRv5HJD/hBwApzCD5dnNwg1CQDFERdDbCtnx4jQxrIRzuAgcUGgaqLUhNxQD4OUNh5XHMwRsrYmYJzTnUxLHZvu+KAQP3jf/UnRXvcoZMRizRG8aq4BBrDNU6AGzqEKPV4meqGFAk5OJdxPVp6lg+PiGgzDgqECOSb50I00vj97hggpBvdl19+EUvEJ/wG/AtuukSqKgU+Rffb61skmXAfHh2yjM9x7yT17RrYqfcHljgAkLXGACCXJtweGToEOOdnVdjXxlisiJPiDY7XsuKmrRfG14QI7hukkVkL0evurVgv13HskjF9fXkButbMm1YjFqNZFGlLb58AWyF4yTmFDdZo0QENZpLTyqQ7WQUgw/eMs9YW3R4zc9hSAyDKnOvWpoufhuxo3xkApq6Wz+j2qKG1bY5FyRjolqhIX+r2ZyIKYEqI2T0/F3V3Ld49rcMyYmzY0/t18fz1N4DFrHh8emJ0BLZrQHYH7Gkh0R3PhWCSB+PO7MOFOTD7n9Y159/Nj41BMi6oAW4EIRMqOL4s3wAgwUCANUuegNCZbIPPayUV8hYLYFyrLHMdqfKBG4bh3mcHkznXy89r8kofXejW6Ya8utDZRv923eja98acuCa0pA70yQtHC4/j715cfl/oHsufMWe8Ee6Lup/qiihE+tBBF1XXqtY84dXPfp8mX7h07QjSA202jstNioV1zxX10i43uF5uHwKgLsId/2jdjWQRlDPnMd25a0HrmvPv4y3dDq2L75T7tTyWsYxlLGMZyw8twtMvf/lL7+pF+c036a9+/evCHA9ffvkjblpmZQNcvi2Kz/7lx+LTpxf1PvceQGa3S4Yh/eLA3b3YFbsdIvFrwOPHRfHw8HvpR5tNcTum9HX9TdKdrm42afWxKJrnlwzJpLbnlpa6hAot0gLCQXDP5wsz6uXe5BBmhODWp4tdnwZEMxCWKvNWp925yUMzpPXTuzydnlH9s3wu2tQe27x99z6fuzfatKDKU+66S/rw4SmfLx23UAV9M9EwsqxWqb+2cEUFpAxADUrOE17vLnZuLwvl5G645mvTAE2P+crf+2+/Rf3nyePH9yaB4LOlPnPlbWhK45cYHz4HiAErCEtFeNiDEPScy+fmKCR+XJpDqeSZQQImapiWpbCUp+tH9Oq5NA05HwZsLugxcIPPIDDinEi+NF1MkRRmBJzCWnPjazheIMtJ05N7314kK+qt93WezGfJc5lhD7GctNDN9btD0SDy8nUAnaAR9ElSiMI3qa2PqeQYyZC+g1bTNMtm1CuAhi4vHzYIzFOulgs9/3S3Y4wRXswcwjsy70FoecL8Kq5Mw14iZobeRA4+tecv6jNNskH6WgykjngCjfA7Iv7XDw8ci0iiZrpCu9u0MKYFYGOAbDtAc4ipm84fOFzKUEudgUWD/RFVt/LuCjZD1PF327SpQdDOGEHgLvbVieivgADOjfQ1vqnumvTuw2eF1iIztnX9CWChf7TTYxvEpnDAOIZABGiLCuFrbMyZeuaTMsDBZAuKfpMW9Ihxj3XjW90FdTebI6QZh6iDDsDdQ1Ett+H2ZWa6rIteeyomiHjTPgpgxorI6LXC2VWFUHVfJb0SFadUZDciw5l9Xm9MhDCYAIRzGZeF4O3q6KtueQbpe25d1nTLent9KT5++IhOPhc9YtZ6TceuADY+S8FsprXXwx6IeOJsxvK4J48CWovELNzMBNdjfUKs5+KL9+8YZ7Q3a0GrwzSZlMN03d9BY90HLGidMVnJYr0IGLggfIdbD8Qs6bObDQvDcwD7nlVNa4PJH+pGaNaSqXgHUBgvhX5KFWOjm10BHJsRcRLuYq5TP6c1yQQSWlDsg0Lf9WFdanKfi+g6Z4Y3gcXNb+2vAG1/jSG6uxlOYp0JZbrleb7zJbE+yrC+zYB0fQFNRW8qeX1b/X1gLpd8Dxr7JwALBPXxFK5twrzWI9f43/3Nz4v3Hx+Kr/7gnxSvz29eD5yfuadOY5qcJH93zm8Al/tua7lxvB0f91RzbLT2CbP0tnh4euAYTss5zRwoENl2QUkrkLBmP7SGujyFFsHI1wR6ATDioWJ/Jq8f1ovWXvqk1Vl3UNAm5vR0dE8rxomx1kJXch2ZYt6x8zwew8wGxGm91KLmWrSfJrCgaTTzfrxAykJkjleRac+33M/LNhq/d/+w3yu8x+93y5vXGI2kw747lrGMZSxjGcsPLj/72c/KP/3TP95uuXvtc5kMqD/++rd5s90gNHI6AizcwCGZDT/vlh2PgxqyecT92/9HOvE85L47AEKPaAAJ6KBvkTka8nA6I/BPaf3ufarP5zwbBgR9lZsLwn9HvdUsIzAAogvwgjqLjZouSfBZrDdARsrXvinPvDZfrXJzPJbcefNyuSzbU5vX66Xb+iD0BwDmyp2b1gAiUw1B51tptr1zdzEeKDaqXT5utTT5OB54OHPOW7lcb9LQNUFE3GG1rIAw8QxXDEAJTPLldtZdrryU2ocmZtdDjZWRSc+6/Nz13JUXOMYRytMJMJQzgkhLUp4vdUNTLlOvnDOvwtcOkAWGbqVCCHEHhyl1Uj6jkC6xoe2cvy/yF7JPXXorbwiFcz6DHNPgFhMwXAcEmFHxikzaXpZT47FTr2UHyAGiEBJduCWaHhsBqnscYMX8IKAiPbJWn1mEYDH+F8cUjtVyOANAEUvbudo8YAaaQEYpVxC5Q58Qm1qegI07GCC2aGtKcB7iqQKODuiayHeBfqSviDyqQvjQ7uxTZAU+bUTcD6rP6TLSdDfNCZ1t0LpWic49dBy/EJ434M4YEjqC0JumrjkwZwxAOUvty6t5rgGbRbFZrcINr0ZUvkc4KvRNNMDYoanM1tVrwSo2m3lxBCCUZe/ef0DkdSECzQR3Q+Qy6sUciHMidFNyztYPxmaZMY4XEbWgXcSktAhVY3QujId75xi3YpYzwc59hYQQKxIiFMomJEAGIoL7sAjZX4PhjdkynXXFOPr7Yb+7C3FGz5iTawI45uu7UAT0VPYlkAGRhBAtddurBSaaJw0pbLlgrEO4++v/8J+LL378efFhu3Qj4qJujwWNL5YP20i6oJVO96iGPnYI0Wriprb0hTY6DopqY3QWGxMjaAXz8/c4n/3hGDBg6nUhuWfMFMnGsbDsiy2g1F3rYjEDPuvv3LkAJmO/Vlob57qNFUAdbWLNCDlCodkVzeXmBPq1JBRpgnV8E/2LbJSstanBi7TZeVLcK9jN3DYHhrzQF8spkEdfhQDWQ0c7hXjH0/H10jdLXcuc6C6oLdzNarWkRVwcY6NlUIuRbdHKFOBKPyaAh9TYAcvLBbBuwgauyAnzbPxSWIQ4RguLpl9/19XsJrQCbvbLxBVacbR+6ZZp0gTTw29Wy1izDHTRBZwAHfF5LX5eg12sJ9O66OLmGnNo3edJt8BWixgQ6DcKFzKwY9zTPT5JcNalUbC0bY6tbpg+AHFM+P5gnr3KaKswLuhTi68LmsZpub60JnmNmMTEIh6aql5Im6/WsdZ3hyasuB8+bgu/g4RGr3XHzLUWz7Y4ryClFe8IKLsk4nuhbnntvtFurHPGwnYZz3VgznQ/9Tsl4E4LGJBl+4IZxzKWsYxlLGP5oeVnP/lJLr76UBW3h6LPiOjn14Cn4zEntywZTNV9rrh/3eGpaRpjj9LhCOhckG2onHThPz62ADNSWnM31lHslvvhlicVMHDNQMotX81bR1XD8YwemKUrIDFfzXh9lubLlWkLyivi/vRyysvFIpUVd8yyysbhzDTegCRUlSbCBjChSxu3dwT61c1u0zBcSvcLMn13WU6QJjTDbG986Nr1fHxS1qcmLbcAWH0p58t51OlDTcQSx93S+cynOezcDRns0vqifLCvOnhp1SmnM2CmpDNgDbAGuPC5EmkRp6SfGlY4m1acKyCHvDMeKk0ZC27ieff2lldLI7ToB7qD7lCVlCpIATsmTsgVCCZJWocbATPIMgYfQ+Qx7mImh3AOgML+ckoNShNzPVCfervyEXIIOfQN4qstZqs17EN1KDetOFrJtD5p8UG8CG5mzqMdgtMF0XTONx+MI5OqBbAErrlvTuueUJykPR4AJjucga9FqgOqGFCEXAAdAihS9rlQwjSkN52C0yx9NIrW+JTcJ8poYoSWlhLEOIK8AsB8+k87khsMK/C0okxmscEwbWLqBCYEphutLg3ib7s0m6+McUlMXzEBUuzHFrG1f31FlA3x5N/NZ7UqWafnNoMa1RULxC99BDgWEWNy6RCeCGUjfBxHn3L79Ny9mLRk6N7kLBn7E3FP1DupAA3E39u+LparTXEF7nyiHkABmzs24bKEiNX6g+6LjU/NUtcNLfUDD/QurE/Ur5Vp82CsU1/Up5Z23PeJAs5DnGtx0jLi83uFofswTd37qvNvxonptZ/I4+LQXRlT2sv52q4DeB4CChfLqvjii89dvgFtsbmrXwDUEJvGQg0ssDgPa473qVOwAw6PwETYVg2AYcwFCiYa4c3viFbUd4hfY89sR0m/FMn23T6fz0BoDbw2CF5gymHSUuG4aplC01M/APX2XKw2G8B8/o/v697HygYa+Zzzwtgq5L3qBEPd70z00QbAThkLKqItS/phIgczELJAI4bJEfJC0fK5WD8EmJgSXCgD5plLgFS44Yw+JDD+Ryi70pe5SUNcN4I443pvOxByPDAu937wvQRUCwR3F8vJNEWyB+vg8ouHCWEhYXxj3yjGT4AxY6JgYnl9eWNtMV79JdYAF54zzDG0nmtFC6MxSLEW/GKjr17ezqfgbca707GjG5ybPmuBayO2TJdOsyW2sa6/+XpXLFkTXoeOq65yJpgwLkqaFUKi0O5wufNzXOuOqZB0Zj4cJ4+pWEd878bv9uncAlhrE7vwLU7ffdhwT1IiBJtpj7VQm+HQZ1O87teq6wAQE+DXtovzG6/nHWDG+EdT6L8WK62/xjw6drprCrMRNxfPlXxY46oey1jGMpaxjOV3KD/92U/yt/vP5vNHfenPeVN95AY6B564QaLgK1TQ4drlkKyU6cNDYUqFS7rkJUIWQZQXwM4ElWZs0Wq9SM1bk3anNm+371T/2XqFqLICGLiLeczkfDMLnSCj1055O3YqyQyf5Ckwc7ldhBi0Wi6n/O8MFLVtm2fTnLlXcydMeV/vcnNsAJoyHwGnAehZaMWaLcsBqLBwY89dXWcEODL+Rt1T9BuVgmJDfZBPYJ85IDQATwOAFHsiwU0z2kB7hr6cVjNhgfMOvlECakIasDeUCIBSqPjl3/8CAMxpNivdnylfL9fc0R6EEjhz9cl3ee3cR+qa5usH7+Tl6XBKCGfaPLFugBJQCtkBsJ0FVh+cX/NkCkzpjjedallJQo2WJd0H/Xs64X1mS2sRjQFTtJ4Nbm6rXqceAQdZNK/oT3131WMIp9U0Dc3JsU0z1RzY1Q6mel8ASjntd3VqTqfk02Q/U00XtIF3gBNjlTTUVQJyRlhKdxxD63n9Fm3hDOFGNAxDkgdvQhuA0B1bEzMks+PlSxdPqH/1818U7z9+CEGl9NJP0RpDrbO6BBzEl38bh5MUo7Nylpr6JB8Uy+kkzulT8qmxUiwmTk1rJmhRn2j7dJ4WTXTrQ1wp5BrX+KRYrdbMTxcCU9c94y9MWuBMuKcR+IfgEjw0ymghM2YDkaaQDXmtexBC1FgShJ5WOmOf1lwrZmbTHc1EFwbia3UQ0MBKalfcAnMIUAX9FGBT9BonNDS8zfu7t9eiPhxivx8FJVdCPF0XZgQYhbkiOFyr+Nv2mkiAWUGET8L9zjgQgQZeRth2kRlQK852+4i4bIrD8RitcdPUZLwJ7dTa5JN8cFdtzrgwDrRVUar4N6mGmc9g/4Be5v7er8T5AIhI9oAIZrSBIiHSNgI41g8U6oKo9YvDGCvGiAnf8jld8hTRsfcQbRec+LYBrlPx9PRYzIE0Y1wEglN9pP+0ESjqDnWxetiEWDeZwEUXOpaO46SbIJd01Mf6DcuK1hpGIywhAo9QFhBPu0z1zuiFS6aQrYudMVOKf796KrMWCh+3suB7LixotqcGlHOm/bSZ0eZzQraWvgtj3EVsmecNCwhjVSPqXQcZoHJsOEHR7k4sXM7DvOoyeWIufQDQHE4Bed+7xZnW3bpc/DH31GTSCe1Zvi4Ec/KAZDc0NsZON02thO4FprXMtmn52T6twn2v4f0lQFfSFt1dY9yYR2MOqZixBHiB3krLJuPi2Jq5MSxmjJXw5TeYEN5Th7Bj7JFzVM3D2h2gpkVSt0u+X/leMeMe4Mh3RQAkrznGro35/O4WeDzsOX+OBwbGxrlf2ZJrxdivWC/AbIApddKogEjb7nj5mg855rTZeC9hzwQcI0CNZSxjGctYfqfy05/+JBf7j3NjjSJyAngqNvwygEmbTaoBkNnsnJbTZXEGmNyC9vi6C3j6ev9Nfly79W1KXf+SptMnNb5CO1crLSy9bnqpBmBMjDBZP6Sh7tHSqmn0LeDAPT9zy0cDXdAqHIGgL6cX46HUcWgyQIG7INo5wya5PXR56qay3APX1Sqb6S6UzPmSqvmynC7mwFKbrwDYZOqutd73jQzQgKOGBtyu1AqJpVCDA3/zH7CDOAHu0A/9xf2S0gTMMv346XDkfl4BerPyAji56SyiQTubmrh8e3tNX/6T38srxXIvcHEk9VfVHJ3E3ZqxBB+zQgeRbjwQsHXLsXfRbAbKFdmNZjmG9675dmlThSgYYCYan/rjnnEo0xkY5Udkyjv3boKLbOXziGT3VGX8FSJxyoAk98fRKgUNqQZtAn2cIuiunlcDR+qFruw2n1SHsgDmAJojp5tx3C1tH7eAzlzjGMIGAUY7FZ4ImjRDWB0Bg7K8IPtRSggURBBtuxYzG8foAjKAGwKnPafn512xeXjHC1VqTczgE36EoKL30ViMGUClnU/XJlQoC4E26hqkQDQ5hwH9SFMm0wQF6FrFaHpAOOueZEZ5haHugAreoT+7H1ZxDShD5CECdWnSnc3NO93kVQEvADFuxRExuVgYY8MHGRHPbcyMrmfGjXg+3ZUyK1arAouueP72NwElZrSbIvgibgUQUXRbhJABGlq/e+d1Ev8q7vcvO0Qm0LKah4hUaPZtH0/je12NGDOtZMLJ5vF91On6EaJ6k0jQpxvjZtpxYdL9jQzA709DsXpcIcCZXOoVFhWOumsp8M30t93e91NyJvtuwjkAO5/Qcy5hU/DW/YoZiLYbE2SMi9aOM20yjfpkvgiLAkNNn+77HDFxYd1TvAvFZVkVlSDK6jAGxjgcEzsID2ZYFCM7ILZH1NtW580+CLo94z0AXYKoAjlczb4TwM7nADxlRHOYbLnEtMZ4DiEp9uFifnTl49doj2OadB11z7AFY865nWf3o1qESyBjGPFqjDGLwvcbxuzbb/aA8Jr124RlxzFxZrk0qbeMPY18SHAfLa4M4FkwsG4tibqMdW1XLBfMJzCz3wOrjBcX2B0qAqIKxkWXP1Yp87tgHoQwx9C4JWF19fAEoAtT91Tmrs8Za7MoGbNMDcyniSIETd3tdPUTpHwocOUcDGm8LmRZR1triaJvm03RMge6hs75vNkAnVefVQiMfnMKcEKJ82zCDK3AMQbMvcxCb5jnu0XPr9SeMXX/prpuI2aN70P617DOGAPGYrXSusZcMJeeZ7dv6PO02L/uAhw3AGnYlBhj1+9yvaS9wBl9O4e7HuuVa8FEGQJSgNPN7yYg9KY10oyb9wQuxlaZcVC3X91Fv5/fEaDGMpaxjGUsv1P56U9/lvvjsCg2XeF+sqfmmt++fkvrzfuc0Nzn5py4E3Oj7zSvZH9errN0QeQ/bZ5UhMATAj9t9AvLk6W2jpSWpZthnoxDykuVbVXlGSp1NZ+n5tzlk7FSwMmFO+l0AtScb+ojBPA8652Wyktu+8uEm7dmi3y73tNmX9VeUwQ/9U4532W4ZMTRZDI3U5yZp/qkKQghDwS16dy15fnSc4e9llWal2hWJb6ub+WVY6GGjOjM881KlzWaEOH8bhLLOS9l15xKbsZ0bZK79kRrrxxRodcNXTJv2y2tt4/oDoZLLaMVJuKvGEzV08UgjEna795y3bR5/fgY4CaI9Pw9YUybrg1QUmxAOkgjfnAscIBG1HI0Ty3g2QCiAQHTKqs9dJnTMhQfoleKdZMnHA/HYncAwlYKMRNAAKmM/W24Fs3+iMLKSSsLqiKZUAGhxZxegN8JJ74ytwUQDNxQb9f3SZcarXzh2jdcb313SV3d0EZjVKpkooT+2iVjbIDNhBhKgKxpp1PsKxTWKCSmQnqKaOec7qFz7o8Mj8trGaJX3amlSMuFT5sDAhjPAeEIPAJQHQKsBtDO4bY2IK5MYKFF6qobJLM3dMz5YHwZ65azOppqfF2XHDstT0A6YvcKMO2K/elYuDnpivZKzyfObba5SCJAW4wtEeaQ35zv++QNbkpaRtsntH3z7j1tR2AiYOvTnrNNEZD0CzGpdcPNfWc+9UZoG7uiRcsECcu18TNAB6+7vxNVhkXAzwkHuvxp4QknUI4KdybgYwZoKmLnQI0iN2I8hCuBCKHo8jHGRsuT1oMbxOl+Oz6Fd/PjKf0yYUFkPZtqwTJTWVk0COqJ80BDTMXOYoo67/CSIz5sGucYwlKmKr9xPtOs6zbVcQHMAFA/yzXB/DW0TehQhF8DFLWAVEuAxWOABgaNPrjcE9V5mZ5dQ4wHQEL/nWPFrjFBZhx0/IQ9LUBOqG07vAJTfEcZz2YCgUYQpY/u6XR6fYkshCuz8XEu3fp0yhMqjZ2JjH2si4gXEm45/ggkaIFc0U6GDSjUzYxZ5RgTh5h0ROsS105AnetVN0Dh0D3L3MtIq62WNOfHDhiLJbhsHx4CUrwujOfRiuLXhKDpJreJuTRduLAU1h7ecz8m3c+WWlRsL8d7rZ4B1pvjCPAYHyfUCC4C5mK1iespLFB0wocdgluMOSAhFC4YH+O1BKue7wYh2zXunl3GR4YbJHMtKQmLfI3xq+nPWUsxnl6vjCVrnaUU0BobM9NnE4hUrDXXpufdrNeMMV+QbrwLhHvesJLRxjl98+eCz4S7MStmynhoJbVtZiW0/cKWFqflcg10uUbKYrvdFHsfbpxzJMRIAGfNvJrg49e/fQ6L7/snH7CwHhgbHbJ92DIC1FjGMpaxjOV3Kn/2Z39Wbj8ulh+qTfG62+e0rtIT/9XNPlJHN8DG4+Ua25ya1EFBO522abNZplN9yDXCfjpdBDSBLhBYSu1wQnPeMjeycjmZlUJUCPxLm5szpJFMsVCVF0CjB2LmaZ66W5uFJ9WXUURod4HJjXjyteeYxYz3DbAogIcL978rx1/KfugnK9rbd13evxzKxXIVsADocbe/TQbOp+q8dV053EzbPTfTQ07XNNESVKJQ+Hw+m6CiH9J1aDlL2GrQA1O6MdH4A2C4Ke2tnM1XaTid8q/+59+V7z6+S+3hkP7bf/qvuZrmyXw1z7PJDO17m3DDR10ap6TF6ZqX63Veb7bpcr2i3WZow5QqlAMaKLs/qi6EfXukj3DqfImeRlUIBTfayg+awFFoEUAlT/kNYqvrE2NfJVN1I2SYHkkPXYGce3h8CLc3BDpjPHDOaeraA6reeDNTJM/SMJzT6mHN+DC880Xx8vwC+CEwtRAU53QCVpZaVirgsLkk438Y/YAfLVsXxH4LDBuPhaxHxFU21V7r8pW+/eabJCTMoQlBwFTcTr+xL1ByCLl2p/hVQCGbEFRmG9sfu2K9WSFi14g4CQK5rhj9TghO6INCsgPQjM+59JHo4ybUZSDB/aJM62w2QcVmCGCgRuE9NEAQcKHLz+nUF9ulG/HumISq2O/3If4VxIuZbosIbESmiQeQvyHMHWCtQp+eX4sDQn+zqeLpONMTgtzYkiVCDVLhNf4DrIzxQiaHMHXzUq057lXT1QP95RxMp7EaCruwQgBpJgyoAVLRSVHsnjm6DKJFA3gUlm5w2wp4vGjslSnUFZ53Fz+GjYVtTIiWI2NYdPiMQHqHW9HNqBhzw0pnboy30UXQp/4DIryhxwhnxvCCCD8DB8KO+y0JPKaSNlvgUXdAFxyi342Jbz3gydx++vR1sUHE90Cl2QFNypCALS0NujTq+rWY6UZHW2ir5xZGjKEyGYgb9a7oC4MCeOh21xct86A1UCvfhRnX2iE4Vivgl04lzqX74Jqx0+1PC5eWqXDHhJIEJ401ZhEUihXZWig8r9YaliNjCczQ52gX6+bSA7LMm0Dv2tJNTfhpOe8KGDIZhrF3MaaMN4cDYswncPWbX38bbplVxXr4rl7nNgMRPfPl/lMRU+axjN+8WgZE3D+rC+kt1tTj9oHjAFDRgg5ETBX16HJofJT7Xd8339VNzzUo+DK3rD1hx8+LJbq7Pj2tAoYGYFig80EA/0bbtG4a93RjjZg44ybc+9CD43ULdYx9SOUDjPqwv6d0Z6357IBBZb4juUzx8s2ncBPU0ulcmLiG20OxAUgv3bFYcH46EOc1ZbzXjok9tOTeGE/Xj/GaAyBbc408vXu6w7rrkXVifQ8bvsOkWuaiYr3EnmnMv3GOVBtzst3MC5MicXBYRr1uqsqIVh8UjWUsYxnLWMbyO5S//Mu/nPze7z29++yzP7zV9bd5VSDcmk+paXL68GGpQODu833Jqe3eUt+Xeb5YcEvsUWkWY6YAKLPtDUNsSosKiFgdPxA/Lfy8f/6SZwnFNpvlI/VvFgugqEtnb4l9l/trUyIs+NxUWEpG2TTNqdxsN/l6PXN/VPx3qIAhDwCWCRpQErk+NHlGnYg5Xu/KmVac861EQJSSye2q5eecZtDO26fflquHJ13pygzIzU2uwD/DqTUGanI6vKGX1mVF21ASwE0/ASIBljLNwCuEWnlu3XR2mW/9OZ+vNwBqlvu+DXdAXeAQO+XptAeeHjky03b6gnKDzMoBWEM2OTzanhJiARV5Q5PqSmgkBdAwBXp2h/zzn/8i/9E//0OBTkGJFuhzfWzo0CRNETw+SUY9Cpc+ymdYWjWZwlD4yENvwocEtM2SlgWfKtM3EwQmhHSi7fCtsQPWgcz0MCYRxcKMe6Si+m5FMsbIBAj6W9anfdquH7TyIWhNtdwUTx8+pKEG1DhsgmA6A2laOkA5vSzd8wV9hHgCLkzlHG5yAAmKKpIImN3uhDgzdXvX1MV8tdU3kaECLBW5fFJ/whuweEVk6eKk5QFo1exINSE6U7VkTBCSPoX3if/hiODbbIuwsSmmFJgIxNsNiGmuIfaECfeTUZjSbYDlysG0m2laI8h0AdKKwnAVD49PiGtEHmNpQgUYLiCEDyAGEebU47jpDMZLIUptTFjEOL+C3XYLpWE55H3jqGa027AvQUf3NMFIdf69CBYI7aOWJhMWKJS5UByVCJYXTmyj2RRz0sIjyzF+CO6AqRCt9+QHwkNsnPuw4PyIduedzzeIdsW7It4hhbYjC53gcI8hUeAvGbea/w7FBrDQWnRg3pwDXfSEd4YkYMuYJa5PxgLwQ5BHmumiZU4OWlPD8qFrp26XEc+jIkfAL7QAAgQR9xNuWc5PgVBfh8XJmB77orC/MU732BefB9zHRGubFgdTdiu/zWyoi6KuZgKOQXJChCZandK08A30abkC3IAEMxueaKvQpxub2SMd+4irAlz49W7Ju5k10pT2XbHabmKMbjcTbghMrqc7dNouLa2ujRUQrTXRbJVa83TXnAInPfDumnI/Khoda8AHC0wYTbINJh4BRFwf9K2uHcNpWAa1mJr+nOUT7oxMeqxzJyLOzZzfmBdGJ+Y51g3wWDEefG8V7vDmPNu+p6d3Ac2m4NeS6f5bF//hGn4DUpasU2O0TOGv9c4Ndl13nlvwCe9orz/WOz3gbPe17EMEvlDua8L3vE5437Xv+vw+pXlkh2TedCf1wYIAdWLOjKE61zXfX8uwBgqnuu3GnmZe65zfeXYubcyZc0YcH8fP/FzMDV+TtGgsYxnLWMYylh9c/vwv/jz/eFgt97/5TSSKOFc5AzrJRGcIZe61bVouH9Lz80teLJeG3KBdpunTp+e8Xj/m4djmycM8T4Cntj9SQZdLhPgbBGYCinM/lNygM4Ij920LUkzycEklN8uyPux9+JtvtwuA1CDoE2BwLDX89M21/Pbr36CPqa47c3iVj8e6vKFmj29vnOKSd/tDNpKjNO0cDQMIysvtAhCdgQuDcIwQOAMu7g50zdeu5vNX9EZVVjIVWkvgsi2Hl09G3/D5W9nsjvm0P5Tz5arc755VHuWpPZVThF1b9+X+jTYyMsvtSh1SIsLKajqZtM0RkT+L/Zq6do9mSmm2WNM/Y6bAL9oIFGRjwtSq3Nd1O+T8gAAqAMFV6oqTAR3IxfTqyeyEHz7/yO9Agw1WSZyHEiGWeQ/9o+sNwARsqgoQZExBny63O4CdAbLTcVcCH8mn/LoUIXySsUooiXy+mWacTkyhNjoV7lqKe8BKK5lWLRNS+DRbdx2fOPtUm77pexlrCKTS8gQPV7oP0ZSKwactjW5girlJMgbFjGMqYy0Sx5OQVIUrz1DvEZaMPOo43PZoJ7Doxk4oIkSjAti1icg77tz/hn5dBtp2Kz7t6+Ll9aAAZdkypgg5Jj7e081LQQZCI+iWEXPlpq+KKDdpNWBda5rxR56zRqAJHgLQ95vk6pLmBqJqV1WnYGA99XFHPddiuV0jDKmPt+2Dbm4mV1C8RmAadaMd4xitUSZiMObrYowKYv97K5NB71oOFHcuDMdGUS2EKdYjaYEClboMip+URixqMUJb+h61OP72Q9c+3a9M021ciEH9n57fWDkDkJTpL3N2OlLnpFgi8iOOBDHv+XWD1J3RuVaER+wS/VOgCnamMXEg7hB8K949fQC4hDymmvmbzhaRlMN2tIwZ6zqsBsah6KLK1RliuJxrJfKBwLTYbNxH6jv3Luqdr1YAA2OlZcixsl76ojUwIJa2Cktz55b16Jo0819Ag2KZq0QbqkKcZeA1E+8LV8aZCSxmDtRq5tgL6BUgLoAq4oU63RhvtM0NWzNrx7+NqRGmzazovDixLk+jK42rEiK13IQpy3YCBf3pUCyAKt/zetUN0bUnODmeaH1XSlh2fDAhnCv83QBYWDHWx0kP2HHoGRPht9TFjr+1EFlci4JnpAvnoyZp8IGLbofCTKwj+rDgddeaLptaosy+GLGZWng5h9ZpwefKmDX1uVhUrkdglPbpWioQ6p642WwD3n3oEMkamB+XOpVFogfddb02vJYsWg0H+jpnjbomN49rwKy0l1oAAAkrSURBVFLgN76O7wW/P1iLkYWT+XZ0fWigG6YArVXKtO1C54rzm+hjznsm9DD5xSvfAQetZMy768C+8dUTFsjNehmukLoHu463jw8u17GMZSxjGctYfnj5i5/+BYK+Wc1aJOrjKjXPz+lSzfPDaokgRRj383zsTnkKhUzmCNO6Tx2ierHI6nATBBjTA1il3B2b8jrR2jRJ1WKZVtsttzsz9TU53VqQY5Y0zCxmc4DpgGbLGTEZG95y/wSCgJ3+nF/2x/L904e0fVgo9Evup0gU02lTz6TKs8UkLddLNMkkbzdb9OFsMnBss9sJUHm53dIe7pdXLUKNTmBg2jQvgBlUSFnv9+nT8zcl4hnompeIAvW+xGWmv7Jar7NJLNCouVquEmIFArr6SNu4IxVJrhZzrTdu2+oD3fJ4OACdS3TJNPN7rmYr9OEMXTJRJ5ncgAEL6ACapvdHwpGzCh3E2Gp2EgZv51aXPJtiSd3QmYBD1z90zFVVB1D2cEKV5mvERamlZbiDJKOowJ/OF+hgqpYcqWS1XhsfRTuYBv6ZzmY3x1tADrcghl7rAoMdmfvUlBnxRnvj88q3ycwMcVRJZyLz2431UDA/9O8e6D9D9LEW6JYuczQ2VZsNVdIoejqZVHR+ktr6DYCYFNun90Xz9nIX/IgxxWB3OkWCBTej9XjUmptsaZlIz998Kp6BAGOcyq4rFg9bn+anFXXNGdwNok13PmhWOEmXpgmXIJ+mlz6BV1Byrt54itndWmIsiy6BaDhGwOkFRFhpdJ/XEHaIM/eAMjOdAjMELP1TolMh4hHhya9akHZvAAqTudwiBhX/gtJckLpnpYvAe9riZ9v6cH8C78IBAlipYQ0zTbmApEXEp/qmxu6bI4DZRPC+GfUWgIfvCYjXWx/QFNYU5lHwEhcAzLBY6A5JMxx8mp0iScby8VF9XEDmxQqxbJsU31oPBCHWCnVOw3KgS1RYd6g7bDj0T/FtjB20j7gGCBwfXuMDrrtCUK6bS/Gw3Ybr3Gl/oF/A3Gpr08JSobg3Pfxy/VAsmbe7e+eK9UZTGQ/dNWMWOOGcOZgKsZtNiHGB9hxJBa/Fuw+PHDct2mEAataA5l2s+7sdn5noAlAUXk2b7VgoorUmTYQx55R1azpy4dQMdLr2UXnMdUAMdfuA43rJ9OXEegHCdG0LqKGt1O2zCAFWk+3tyvvGAQkuVGUsly6czokJEGbGJfL5xKJbARGuAZOmaBWe894lQMdEHS4xs1ya9AU4pi0z1mFcp3ydGdtT07c14yckVoyNAOZ40BXmVZrJMcZ+Ffj3fL0t3gDI3r4KbJzEORaMBGev7XiAwvi4X5oPZ2LDXV73YYgQuHHzbPp3Y8J9AKAFyv3M1oxdd2rCzVakm5lUgjG+MlbGmTmXq4dVQKXxY7GYqNuxCWuxq+ysJUtrnOnJb5HcQxfVinM8sG7jGua6082z3r0AcuvY340Dig/vt8WXX36M75Z3798Xj+tNsWKNb431Yh3aBrcS0KVQwHJ0xjKWsYxlLGP5weV2+1m52/3pdv8Ph2T4+1dffYUwOKbj8Rj3mE3aplOq07pYca+v+QepSWlfX/Py/bJo/vY1te9zevfuqdj9ts+L3Cd0NUVJOjc9V9HngT/mqU+D2/Gm06nOa4Ra/bYLcT+kKjXnJtfNDoZ74hPnfEZJLBFLh+NrXgBqLX+f9BM7I94uS2BoqoUF0Jmnev+au8slHX71q/zus/d5vn2HQuEuW1QiSglb6JEWrn7GL+2On1I1Web5Yp3qtuZuGlCnci0RJekIxK1W24C7c9PCT1VxfP0WoLzl9cOWuta5P72ma5rmaTWl3m3+9u//O7p3Vjx88ZDKySJp7Xo7HgC4Y/rqq98vTk2Xj8cmVeU1b5aMqcAFpC640Xd8Vigy/TayFcEEjDZ1Wm3W6Yp6MUU8UiMJEodjn5fLh2Ja5fT66VVrENDTqaDSfD5NQ4fgWD7pxpJmiLZbGrK2gik0eOl3CAddpmq0lXgm0THJ/CYUGdR9G87pfAuRJgsyeHyAlXCPi7mngdaKxIsBXWYcU2giw3j9nAbOO9B2wPNmGnrGnPP1BXNUVIy3bnimcda9SlE2HNti9eEpLCDuV+MTc41pfV+nm92aTxBdug36qJ+TX5pbY3Y9VOsBkff+8y8BjF1YOQSh075GpC7ScVcjqJ4iRkfrywTu3QBLi8mi2H75+XfZ30wOcCmauuZ8ZvVC2HEurSDlAjHOZwzAN85GNzgFuG5NG8QcFw6UiTDlPSGivCF8GRYh5Xw13mh2fwLPSGlEuCCxz2djsbQSAkq8uNkAHJFKXd6hHj5nHMkVHJbodYmsee3zz7/gWNrLeC1MPNEOcW5lYA10Tmyr9DHcEPRFxMGYZKM04wonDPxh3CMJA8dGID7ndkukay8kcTh9419KBi4BBUUuMKmb1HZZBbyF9YCDDrtT8Q+//VXxQFt/9OUXYSnoaJ+ujILUBGFtqnL+Yj52xcvLG+ccis3TR59kxFnczPjd4z22Z8rcO+eRcAChW7TnwnQuQqAub1oTdA0Md7dyTt+YC8b/fALCtvMAtnIGNbB+BI79ju8IyRaYqxD3ku2NfleLFbDGfANCgm7f1PT5vr6F3Zq1aMyf5tNWCxXLTSuiAFJrTaUNureu+T5oXbtm9GOOdel7/va1WGv54x+uigA9Oh1uc2/PDZdnWTz+6APC/8DS0eKjpVeLL+2L9TLle6CJc2t51FwjULku5OL7BrO6t7HuaAdDFce3jNXLW1P86LNVMaMdXrszIMIYLbfIak41I866WFXF3/6Xnxcfv/wQDxCMIaqAnm++/uQzGYAKeKINZjTkcmV8WavUd6K97x/pC+uhfuO7Zca5Oblr5fkViAFOtk9PxYH35tU9QcMBaI4Mg8zRmmvum08vrDeAnWvJNS4MClZZeP3OAmZM1duhKR75nJ3TWuaTFy97YQ3SLUq+C4TPmvnzFR8WmVXy3LputIpfYu0b12WKUS+iKfNqBtG7le1uQdP1dixjGctYxjKWsYxlLGMZy1jGMpaxjGUsYxnLWMYylrGMZSxjGctYxjKWsYxlLGMZy1jGMpaxjGUsYxnLWMYylrGMZSxjGctY/v8tRfG/AEuKipF7tVEo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933" y="0"/>
            <a:ext cx="10905067" cy="6134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CC35D3-3DE1-9646-A86C-7D679BBB4D8B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478887C-9A88-ED45-91E4-A14851123751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FE1E0E-83A7-8E44-8BFF-A25F2507A6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4" name="Obrázek 3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3BA9886A-79B8-0FF0-88C8-66653443A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66" y="121388"/>
            <a:ext cx="3531115" cy="147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4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-744818"/>
            <a:ext cx="12192000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85AA24A-F2C2-4AD6-B72A-2F7D32101A58}"/>
              </a:ext>
            </a:extLst>
          </p:cNvPr>
          <p:cNvSpPr txBox="1">
            <a:spLocks noChangeArrowheads="1"/>
          </p:cNvSpPr>
          <p:nvPr/>
        </p:nvSpPr>
        <p:spPr>
          <a:xfrm>
            <a:off x="623888" y="26924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C00000"/>
              </a:buClr>
              <a:buSzPct val="120000"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Kompletní a ucelená řada periferií Domat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Čidla teploty, vlhkosti, tlaku, kvality vzduchu (VOC, CO</a:t>
            </a:r>
            <a:r>
              <a:rPr lang="cs-CZ" altLang="cs-CZ" sz="1600" baseline="-25000" dirty="0">
                <a:latin typeface="Open Sans Regular" charset="0"/>
                <a:ea typeface="Open Sans Regular" charset="0"/>
                <a:cs typeface="Open Sans Regular" charset="0"/>
              </a:rPr>
              <a:t>2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) a intenzity osvětlení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pro vnitřní i venkovní použití 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Termostaty pro vzduch i vodu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Bezpečnostní a havarijní prvky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Ventily a serva až do DN150 (horká voda, vzduch, chladicí směsi)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0" lvl="1" indent="0">
              <a:buClr>
                <a:srgbClr val="C00000"/>
              </a:buClr>
              <a:buSzPct val="120000"/>
              <a:buNone/>
            </a:pPr>
            <a:endParaRPr lang="cs-CZ" altLang="cs-CZ" sz="1600" b="1" dirty="0">
              <a:latin typeface="Open Sans Bold" charset="0"/>
              <a:ea typeface="Open Sans Bold" charset="0"/>
              <a:cs typeface="Open Sans Bold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949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TOPOLOGIE SYSTÉMU</a:t>
            </a:r>
          </a:p>
          <a:p>
            <a:pPr>
              <a:buNone/>
              <a:defRPr/>
            </a:pPr>
            <a:r>
              <a:rPr lang="cs-CZ" altLang="cs-CZ" sz="3200" b="1" dirty="0">
                <a:latin typeface="Open Sans" charset="0"/>
                <a:ea typeface="Open Sans" charset="0"/>
                <a:cs typeface="Open Sans" charset="0"/>
              </a:rPr>
              <a:t>PERIFERIE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72EDBA-4D2C-C64C-81E8-D9742F97B8EA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8F6F7F5-1B8E-0B4C-905D-D72AC0159DA4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7733C-627D-AA4F-92D6-707BEB0828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3" name="Obrázek 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C8EE35EC-6BDD-4E44-4C73-98F384887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86" y="109161"/>
            <a:ext cx="3288298" cy="13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85AA24A-F2C2-4AD6-B72A-2F7D32101A58}"/>
              </a:ext>
            </a:extLst>
          </p:cNvPr>
          <p:cNvSpPr txBox="1">
            <a:spLocks noChangeArrowheads="1"/>
          </p:cNvSpPr>
          <p:nvPr/>
        </p:nvSpPr>
        <p:spPr>
          <a:xfrm>
            <a:off x="623888" y="2692400"/>
            <a:ext cx="6608185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C00000"/>
              </a:buClr>
              <a:buSzPct val="120000"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Vývoj a výroba v České republice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(IRC) regulace jednotlivých místností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Velký výběr typů pro široké možnosti použití – ovladače, regulátory, </a:t>
            </a:r>
            <a:r>
              <a:rPr lang="cs-CZ" altLang="cs-CZ" sz="1600" dirty="0" err="1">
                <a:latin typeface="Open Sans Regular" charset="0"/>
                <a:ea typeface="Open Sans Regular" charset="0"/>
                <a:cs typeface="Open Sans Regular" charset="0"/>
              </a:rPr>
              <a:t>fancoil</a:t>
            </a: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 regulátory, regulátory vhodné pro EPC projekty</a:t>
            </a:r>
          </a:p>
          <a:p>
            <a:pPr marL="0" lvl="1" indent="0">
              <a:buClr>
                <a:srgbClr val="E85325"/>
              </a:buClr>
              <a:buSzPct val="120000"/>
              <a:buNone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Regulátory lze použít samostatně nebo ve spojení s nadřazeným systémem (PLC)</a:t>
            </a:r>
          </a:p>
          <a:p>
            <a:pPr marL="0" lvl="1" indent="0">
              <a:buClr>
                <a:srgbClr val="E85325"/>
              </a:buClr>
              <a:buSzPct val="120000"/>
              <a:buNone/>
            </a:pP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Jednoduché uvedení do provozu při rozsáhlých možnostech nastavení</a:t>
            </a:r>
          </a:p>
          <a:p>
            <a:pPr marL="0" lvl="1" indent="0">
              <a:buClr>
                <a:srgbClr val="E85325"/>
              </a:buClr>
              <a:buSzPct val="120000"/>
              <a:buNone/>
            </a:pP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C00000"/>
              </a:buClr>
              <a:buSzPct val="120000"/>
              <a:buFont typeface="Wingdings" charset="2"/>
              <a:buChar char="§"/>
            </a:pPr>
            <a:endParaRPr lang="cs-CZ" altLang="cs-CZ" sz="1600" b="1" dirty="0">
              <a:latin typeface="Open Sans Bold" charset="0"/>
              <a:ea typeface="Open Sans Bold" charset="0"/>
              <a:cs typeface="Open Sans Bold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23887" y="1610774"/>
            <a:ext cx="8003535" cy="949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TOPOLOGIE SYSTÉMU</a:t>
            </a:r>
          </a:p>
          <a:p>
            <a:pPr marL="0" lvl="1" indent="0">
              <a:buClr>
                <a:srgbClr val="E85325"/>
              </a:buClr>
              <a:buSzPct val="120000"/>
              <a:buNone/>
            </a:pPr>
            <a:r>
              <a:rPr lang="cs-CZ" altLang="cs-CZ" sz="3200" b="1" dirty="0">
                <a:latin typeface="Open Sans" charset="0"/>
                <a:ea typeface="Open Sans" charset="0"/>
                <a:cs typeface="Open Sans" charset="0"/>
              </a:rPr>
              <a:t>POKOJOVÉ OVLADAČE A REGULÁTORY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72EDBA-4D2C-C64C-81E8-D9742F97B8EA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8F6F7F5-1B8E-0B4C-905D-D72AC0159DA4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7733C-627D-AA4F-92D6-707BEB0828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2" name="Obrázek 1" descr="Obsah obrázku text, elektronika, Elektronické zařízení, snímek obrazovky&#10;&#10;Popis byl vytvořen automaticky">
            <a:extLst>
              <a:ext uri="{FF2B5EF4-FFF2-40B4-BE49-F238E27FC236}">
                <a16:creationId xmlns:a16="http://schemas.microsoft.com/office/drawing/2014/main" id="{DBD7E533-560D-F027-B716-79E0566EF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930" y="3627674"/>
            <a:ext cx="2147322" cy="2501276"/>
          </a:xfrm>
          <a:prstGeom prst="rect">
            <a:avLst/>
          </a:prstGeom>
        </p:spPr>
      </p:pic>
      <p:pic>
        <p:nvPicPr>
          <p:cNvPr id="4" name="Obrázek 3" descr="Obsah obrázku hodiny, Digitální hodiny&#10;&#10;Popis byl vytvořen automaticky">
            <a:extLst>
              <a:ext uri="{FF2B5EF4-FFF2-40B4-BE49-F238E27FC236}">
                <a16:creationId xmlns:a16="http://schemas.microsoft.com/office/drawing/2014/main" id="{AF775316-CD3A-91F1-D2AF-255AE82CEC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3" t="14632" r="22535" b="17229"/>
          <a:stretch/>
        </p:blipFill>
        <p:spPr>
          <a:xfrm>
            <a:off x="7277877" y="3159494"/>
            <a:ext cx="1840675" cy="202320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44CA06D-E79D-FFD9-BE35-C94E73F83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588" y="1058764"/>
            <a:ext cx="2949454" cy="2400046"/>
          </a:xfrm>
          <a:prstGeom prst="rect">
            <a:avLst/>
          </a:prstGeom>
        </p:spPr>
      </p:pic>
      <p:pic>
        <p:nvPicPr>
          <p:cNvPr id="6" name="Obrázek 5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BAE3A5F-185F-B133-24D4-D3FA0E4D4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958" y="160250"/>
            <a:ext cx="3302262" cy="137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6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23888" y="1610774"/>
            <a:ext cx="7704138" cy="949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latin typeface="Open Sans" charset="0"/>
                <a:ea typeface="Open Sans" charset="0"/>
                <a:cs typeface="Open Sans" charset="0"/>
              </a:rPr>
              <a:t>TOPOLOGIE SYSTÉMU</a:t>
            </a:r>
          </a:p>
          <a:p>
            <a:pPr>
              <a:buNone/>
              <a:defRPr/>
            </a:pPr>
            <a:r>
              <a:rPr lang="cs-CZ" altLang="cs-CZ" sz="3200" b="1" dirty="0">
                <a:latin typeface="Open Sans" charset="0"/>
                <a:ea typeface="Open Sans" charset="0"/>
                <a:cs typeface="Open Sans" charset="0"/>
              </a:rPr>
              <a:t>PLC, GRAFICKÉ TERMINÁLY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85AA24A-F2C2-4AD6-B72A-2F7D32101A58}"/>
              </a:ext>
            </a:extLst>
          </p:cNvPr>
          <p:cNvSpPr txBox="1">
            <a:spLocks noChangeArrowheads="1"/>
          </p:cNvSpPr>
          <p:nvPr/>
        </p:nvSpPr>
        <p:spPr>
          <a:xfrm>
            <a:off x="623888" y="26924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C00000"/>
              </a:buClr>
              <a:buSzPct val="120000"/>
              <a:buNone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Vývoj a výroba v České republice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Procesní stanice, PLC regulátory,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Rozšiřující I/O moduly, distribuované I/O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Široké možnosti integrace zařízení třetích stran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85750" lvl="1" indent="-285750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Množství převodníků mezi standardními protokoly 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a fyzickými sběrnicemi</a:t>
            </a:r>
            <a:b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</a:br>
            <a:endParaRPr lang="cs-CZ" altLang="cs-CZ" sz="1600" dirty="0">
              <a:latin typeface="Open Sans Regular" charset="0"/>
              <a:ea typeface="Open Sans Regular" charset="0"/>
              <a:cs typeface="Open Sans Regular" charset="0"/>
            </a:endParaRPr>
          </a:p>
          <a:p>
            <a:pPr marL="258445" lvl="1" indent="-258445">
              <a:buClr>
                <a:srgbClr val="E85325"/>
              </a:buClr>
              <a:buSzPct val="120000"/>
              <a:buFont typeface="Wingdings" charset="2"/>
              <a:buChar char="§"/>
            </a:pPr>
            <a:r>
              <a:rPr lang="cs-CZ" altLang="cs-CZ" sz="1600" dirty="0">
                <a:latin typeface="Open Sans Regular" charset="0"/>
                <a:ea typeface="Open Sans Regular" charset="0"/>
                <a:cs typeface="Open Sans Regular" charset="0"/>
              </a:rPr>
              <a:t>Grafické dotykové ovládací panely (7“, 10“, 15“)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35EA55-2B9E-434F-A5F4-274327518CE7}"/>
              </a:ext>
            </a:extLst>
          </p:cNvPr>
          <p:cNvSpPr/>
          <p:nvPr/>
        </p:nvSpPr>
        <p:spPr>
          <a:xfrm>
            <a:off x="0" y="6128950"/>
            <a:ext cx="12192000" cy="729050"/>
          </a:xfrm>
          <a:prstGeom prst="rect">
            <a:avLst/>
          </a:prstGeom>
          <a:solidFill>
            <a:srgbClr val="E8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27A6717-1774-1E45-9D82-E53FBD1B3EA9}"/>
              </a:ext>
            </a:extLst>
          </p:cNvPr>
          <p:cNvSpPr txBox="1">
            <a:spLocks noChangeArrowheads="1"/>
          </p:cNvSpPr>
          <p:nvPr/>
        </p:nvSpPr>
        <p:spPr>
          <a:xfrm>
            <a:off x="9353549" y="6297814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www.domat.cz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7EB8F3-3123-8B41-92BD-4F647AEA1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6" y="6259615"/>
            <a:ext cx="2779240" cy="47699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621EB5F-601C-41DF-ED5C-3EF5E29A2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02" y="228328"/>
            <a:ext cx="3351809" cy="35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snímek obrazovky, elektronika, multimédia, Elektronické zařízení&#10;&#10;Popis byl vytvořen automaticky">
            <a:extLst>
              <a:ext uri="{FF2B5EF4-FFF2-40B4-BE49-F238E27FC236}">
                <a16:creationId xmlns:a16="http://schemas.microsoft.com/office/drawing/2014/main" id="{E34AECCA-2F34-85DD-A774-C7A1F8B1E1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10" t="19761" r="14343" b="18436"/>
          <a:stretch/>
        </p:blipFill>
        <p:spPr>
          <a:xfrm>
            <a:off x="6811171" y="3650650"/>
            <a:ext cx="3657600" cy="2745088"/>
          </a:xfrm>
          <a:prstGeom prst="rect">
            <a:avLst/>
          </a:prstGeom>
        </p:spPr>
      </p:pic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5BDD7D39-8AB5-FF80-A089-1F53FFCBA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07" y="83418"/>
            <a:ext cx="3428166" cy="14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27cbd9-d6da-47b7-b7f7-2cb7ca037971">
      <Terms xmlns="http://schemas.microsoft.com/office/infopath/2007/PartnerControls"/>
    </lcf76f155ced4ddcb4097134ff3c332f>
    <TaxCatchAll xmlns="71411aa5-535b-487b-9a1b-8978099c88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26A7666BD6FCF49BE4108D05E05088C" ma:contentTypeVersion="16" ma:contentTypeDescription="Vytvoří nový dokument" ma:contentTypeScope="" ma:versionID="940cf8699cc717397b521a9309eecf02">
  <xsd:schema xmlns:xsd="http://www.w3.org/2001/XMLSchema" xmlns:xs="http://www.w3.org/2001/XMLSchema" xmlns:p="http://schemas.microsoft.com/office/2006/metadata/properties" xmlns:ns2="71411aa5-535b-487b-9a1b-8978099c885a" xmlns:ns3="6927cbd9-d6da-47b7-b7f7-2cb7ca037971" targetNamespace="http://schemas.microsoft.com/office/2006/metadata/properties" ma:root="true" ma:fieldsID="67f3e09e7fb9cad06334cc54a2192144" ns2:_="" ns3:_="">
    <xsd:import namespace="71411aa5-535b-487b-9a1b-8978099c885a"/>
    <xsd:import namespace="6927cbd9-d6da-47b7-b7f7-2cb7ca0379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11aa5-535b-487b-9a1b-8978099c88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876b1a-d0d6-4f22-bca8-4257eb05b175}" ma:internalName="TaxCatchAll" ma:showField="CatchAllData" ma:web="71411aa5-535b-487b-9a1b-8978099c88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7cbd9-d6da-47b7-b7f7-2cb7ca037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962a71f1-eaa1-4d78-aec7-88eaaf7914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0BA348-92AE-4825-B718-A322D13F1411}">
  <ds:schemaRefs>
    <ds:schemaRef ds:uri="http://schemas.microsoft.com/office/infopath/2007/PartnerControls"/>
    <ds:schemaRef ds:uri="71411aa5-535b-487b-9a1b-8978099c885a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6927cbd9-d6da-47b7-b7f7-2cb7ca03797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64A0F0D-C895-4FFD-AD7A-ED2797F2B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888CA4-0F75-4CC7-A082-0533E088E3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411aa5-535b-487b-9a1b-8978099c885a"/>
    <ds:schemaRef ds:uri="6927cbd9-d6da-47b7-b7f7-2cb7ca0379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12291</TotalTime>
  <Words>1275</Words>
  <Application>Microsoft Office PowerPoint</Application>
  <PresentationFormat>Širokoúhlá obrazovka</PresentationFormat>
  <Paragraphs>186</Paragraphs>
  <Slides>18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MS PGothic</vt:lpstr>
      <vt:lpstr>Arial</vt:lpstr>
      <vt:lpstr>Calibri</vt:lpstr>
      <vt:lpstr>Calibri Light</vt:lpstr>
      <vt:lpstr>Open Sans</vt:lpstr>
      <vt:lpstr>Open Sans Bold</vt:lpstr>
      <vt:lpstr>Open Sans Regular</vt:lpstr>
      <vt:lpstr>Wingdings</vt:lpstr>
      <vt:lpstr>Office Theme</vt:lpstr>
      <vt:lpstr>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PROSTOR PRO VAŠE DOTAZY 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Pavel Horak</dc:creator>
  <cp:lastModifiedBy>Tereza Babičková</cp:lastModifiedBy>
  <cp:revision>165</cp:revision>
  <dcterms:created xsi:type="dcterms:W3CDTF">2017-07-18T11:03:05Z</dcterms:created>
  <dcterms:modified xsi:type="dcterms:W3CDTF">2024-10-23T07:04:39Z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0x010100026A7666BD6FCF49BE4108D05E05088C</vt:lpwstr>
  </property>
  <property fmtid="{D5CDD505-2E9C-101B-9397-08002B2CF9AE}" pid="3" name="MSIP_Label_dfad7481-a491-4beb-b59e-abc1386ad44b_Enabled">
    <vt:lpwstr>true</vt:lpwstr>
  </property>
  <property fmtid="{D5CDD505-2E9C-101B-9397-08002B2CF9AE}" pid="4" name="MSIP_Label_dfad7481-a491-4beb-b59e-abc1386ad44b_SetDate">
    <vt:lpwstr>2022-05-03T12:18:26Z</vt:lpwstr>
  </property>
  <property fmtid="{D5CDD505-2E9C-101B-9397-08002B2CF9AE}" pid="5" name="MSIP_Label_dfad7481-a491-4beb-b59e-abc1386ad44b_Method">
    <vt:lpwstr>Standard</vt:lpwstr>
  </property>
  <property fmtid="{D5CDD505-2E9C-101B-9397-08002B2CF9AE}" pid="6" name="MSIP_Label_dfad7481-a491-4beb-b59e-abc1386ad44b_Name">
    <vt:lpwstr>Interní informace B</vt:lpwstr>
  </property>
  <property fmtid="{D5CDD505-2E9C-101B-9397-08002B2CF9AE}" pid="7" name="MSIP_Label_dfad7481-a491-4beb-b59e-abc1386ad44b_SiteId">
    <vt:lpwstr>d3a5825a-e344-414e-9422-6b5883d4cafc</vt:lpwstr>
  </property>
  <property fmtid="{D5CDD505-2E9C-101B-9397-08002B2CF9AE}" pid="8" name="MSIP_Label_dfad7481-a491-4beb-b59e-abc1386ad44b_ActionId">
    <vt:lpwstr>522b2981-0bce-4547-ab85-3db394dbe800</vt:lpwstr>
  </property>
  <property fmtid="{D5CDD505-2E9C-101B-9397-08002B2CF9AE}" pid="9" name="MSIP_Label_dfad7481-a491-4beb-b59e-abc1386ad44b_ContentBits">
    <vt:lpwstr>1</vt:lpwstr>
  </property>
  <property fmtid="{D5CDD505-2E9C-101B-9397-08002B2CF9AE}" pid="10" name="ClassificationContentMarkingHeaderLocations">
    <vt:lpwstr>Office Theme:8</vt:lpwstr>
  </property>
  <property fmtid="{D5CDD505-2E9C-101B-9397-08002B2CF9AE}" pid="11" name="ClassificationContentMarkingHeaderText">
    <vt:lpwstr>Interní informace </vt:lpwstr>
  </property>
</Properties>
</file>